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7.xml" ContentType="application/vnd.openxmlformats-officedocument.presentationml.notesSlide+xml"/>
  <Override PartName="/ppt/ink/ink4.xml" ContentType="application/inkml+xml"/>
  <Override PartName="/ppt/ink/ink5.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6.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485" r:id="rId2"/>
    <p:sldId id="510" r:id="rId3"/>
    <p:sldId id="519" r:id="rId4"/>
    <p:sldId id="513" r:id="rId5"/>
    <p:sldId id="520" r:id="rId6"/>
    <p:sldId id="515" r:id="rId7"/>
    <p:sldId id="521" r:id="rId8"/>
    <p:sldId id="516" r:id="rId9"/>
    <p:sldId id="517" r:id="rId10"/>
    <p:sldId id="518" r:id="rId11"/>
    <p:sldId id="532" r:id="rId12"/>
    <p:sldId id="522" r:id="rId13"/>
    <p:sldId id="523" r:id="rId14"/>
    <p:sldId id="528" r:id="rId15"/>
    <p:sldId id="534" r:id="rId16"/>
    <p:sldId id="535" r:id="rId17"/>
    <p:sldId id="529" r:id="rId18"/>
    <p:sldId id="536" r:id="rId19"/>
    <p:sldId id="531" r:id="rId20"/>
    <p:sldId id="524" r:id="rId21"/>
    <p:sldId id="525" r:id="rId22"/>
    <p:sldId id="533" r:id="rId23"/>
    <p:sldId id="509" r:id="rId24"/>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CFE9"/>
    <a:srgbClr val="001489"/>
    <a:srgbClr val="F89E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7985" autoAdjust="0"/>
  </p:normalViewPr>
  <p:slideViewPr>
    <p:cSldViewPr snapToGrid="0">
      <p:cViewPr varScale="1">
        <p:scale>
          <a:sx n="70" d="100"/>
          <a:sy n="70" d="100"/>
        </p:scale>
        <p:origin x="1176" y="-990"/>
      </p:cViewPr>
      <p:guideLst/>
    </p:cSldViewPr>
  </p:slideViewPr>
  <p:outlineViewPr>
    <p:cViewPr>
      <p:scale>
        <a:sx n="33" d="100"/>
        <a:sy n="33" d="100"/>
      </p:scale>
      <p:origin x="0" y="-300"/>
    </p:cViewPr>
  </p:outlineViewPr>
  <p:notesTextViewPr>
    <p:cViewPr>
      <p:scale>
        <a:sx n="3" d="2"/>
        <a:sy n="3" d="2"/>
      </p:scale>
      <p:origin x="0" y="0"/>
    </p:cViewPr>
  </p:notesTextViewPr>
  <p:notesViewPr>
    <p:cSldViewPr snapToGrid="0">
      <p:cViewPr varScale="1">
        <p:scale>
          <a:sx n="84" d="100"/>
          <a:sy n="84" d="100"/>
        </p:scale>
        <p:origin x="3066"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914D73-E791-4172-AF45-1D2D6A9CBAA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NZ"/>
        </a:p>
      </dgm:t>
    </dgm:pt>
    <dgm:pt modelId="{BC1EB88C-9D22-46B8-98C9-923668D6DBB0}">
      <dgm:prSet phldrT="[Text]"/>
      <dgm:spPr>
        <a:solidFill>
          <a:srgbClr val="001489"/>
        </a:solidFill>
      </dgm:spPr>
      <dgm:t>
        <a:bodyPr/>
        <a:lstStyle/>
        <a:p>
          <a:r>
            <a:rPr lang="mi-NZ" b="1" dirty="0"/>
            <a:t>Risk Management</a:t>
          </a:r>
          <a:endParaRPr lang="en-NZ" b="1" dirty="0"/>
        </a:p>
      </dgm:t>
    </dgm:pt>
    <dgm:pt modelId="{9165A15D-6005-4572-9686-BC763EEA5C5A}" type="parTrans" cxnId="{DF8F08D1-6255-44DC-B2D5-65CC2CE1D7A3}">
      <dgm:prSet/>
      <dgm:spPr/>
      <dgm:t>
        <a:bodyPr/>
        <a:lstStyle/>
        <a:p>
          <a:endParaRPr lang="en-NZ"/>
        </a:p>
      </dgm:t>
    </dgm:pt>
    <dgm:pt modelId="{1F58B034-36E7-4E6D-8CBC-4B6246E3A95D}" type="sibTrans" cxnId="{DF8F08D1-6255-44DC-B2D5-65CC2CE1D7A3}">
      <dgm:prSet/>
      <dgm:spPr/>
      <dgm:t>
        <a:bodyPr/>
        <a:lstStyle/>
        <a:p>
          <a:endParaRPr lang="en-NZ"/>
        </a:p>
      </dgm:t>
    </dgm:pt>
    <dgm:pt modelId="{3C27785F-19BD-45E9-BF23-5840F848B03D}">
      <dgm:prSet phldrT="[Text]"/>
      <dgm:spPr/>
      <dgm:t>
        <a:bodyPr/>
        <a:lstStyle/>
        <a:p>
          <a:r>
            <a:rPr lang="mi-NZ" dirty="0"/>
            <a:t>Identify hazards</a:t>
          </a:r>
          <a:endParaRPr lang="en-NZ" dirty="0"/>
        </a:p>
      </dgm:t>
    </dgm:pt>
    <dgm:pt modelId="{F39EC49F-83A6-47F7-AA64-773627C1D9E6}" type="parTrans" cxnId="{F82E04B9-47B5-402A-B189-6A88A82D8DDB}">
      <dgm:prSet/>
      <dgm:spPr/>
      <dgm:t>
        <a:bodyPr/>
        <a:lstStyle/>
        <a:p>
          <a:endParaRPr lang="en-NZ"/>
        </a:p>
      </dgm:t>
    </dgm:pt>
    <dgm:pt modelId="{FEEDD83A-A642-4A18-B0CD-E01EFE67105B}" type="sibTrans" cxnId="{F82E04B9-47B5-402A-B189-6A88A82D8DDB}">
      <dgm:prSet/>
      <dgm:spPr>
        <a:solidFill>
          <a:schemeClr val="bg1"/>
        </a:solidFill>
      </dgm:spPr>
      <dgm:t>
        <a:bodyPr/>
        <a:lstStyle/>
        <a:p>
          <a:endParaRPr lang="en-NZ"/>
        </a:p>
      </dgm:t>
    </dgm:pt>
    <dgm:pt modelId="{CDFC1314-58C6-4EBA-BC7E-80F124FE9E9E}">
      <dgm:prSet phldrT="[Text]"/>
      <dgm:spPr/>
      <dgm:t>
        <a:bodyPr/>
        <a:lstStyle/>
        <a:p>
          <a:r>
            <a:rPr lang="mi-NZ" dirty="0"/>
            <a:t>Assess Risk</a:t>
          </a:r>
          <a:endParaRPr lang="en-NZ" dirty="0"/>
        </a:p>
      </dgm:t>
    </dgm:pt>
    <dgm:pt modelId="{5ED919FA-7F71-431A-BFF6-1DEA194B1FE5}" type="parTrans" cxnId="{9C4EC371-CE23-4503-8E5F-832BBF7CA0BD}">
      <dgm:prSet/>
      <dgm:spPr/>
      <dgm:t>
        <a:bodyPr/>
        <a:lstStyle/>
        <a:p>
          <a:endParaRPr lang="en-NZ"/>
        </a:p>
      </dgm:t>
    </dgm:pt>
    <dgm:pt modelId="{AFEBA7E8-A819-4928-A1E9-5333E7A553D1}" type="sibTrans" cxnId="{9C4EC371-CE23-4503-8E5F-832BBF7CA0BD}">
      <dgm:prSet/>
      <dgm:spPr>
        <a:solidFill>
          <a:schemeClr val="bg1"/>
        </a:solidFill>
      </dgm:spPr>
      <dgm:t>
        <a:bodyPr/>
        <a:lstStyle/>
        <a:p>
          <a:endParaRPr lang="en-NZ"/>
        </a:p>
      </dgm:t>
    </dgm:pt>
    <dgm:pt modelId="{B8FCD76C-2B22-4950-A50A-AC714DEB4B95}">
      <dgm:prSet phldrT="[Text]"/>
      <dgm:spPr/>
      <dgm:t>
        <a:bodyPr/>
        <a:lstStyle/>
        <a:p>
          <a:r>
            <a:rPr lang="mi-NZ" dirty="0"/>
            <a:t>Control Risk</a:t>
          </a:r>
          <a:endParaRPr lang="en-NZ" dirty="0"/>
        </a:p>
      </dgm:t>
    </dgm:pt>
    <dgm:pt modelId="{25AF7E41-33C6-4283-BE73-FE6E6ED622ED}" type="parTrans" cxnId="{5D0743A4-213B-4338-BDAC-9A5C7FD1EDEB}">
      <dgm:prSet/>
      <dgm:spPr/>
      <dgm:t>
        <a:bodyPr/>
        <a:lstStyle/>
        <a:p>
          <a:endParaRPr lang="en-NZ"/>
        </a:p>
      </dgm:t>
    </dgm:pt>
    <dgm:pt modelId="{200583EA-53C3-49A4-8C4F-D86CE257396F}" type="sibTrans" cxnId="{5D0743A4-213B-4338-BDAC-9A5C7FD1EDEB}">
      <dgm:prSet/>
      <dgm:spPr>
        <a:solidFill>
          <a:schemeClr val="bg1"/>
        </a:solidFill>
      </dgm:spPr>
      <dgm:t>
        <a:bodyPr/>
        <a:lstStyle/>
        <a:p>
          <a:endParaRPr lang="en-NZ"/>
        </a:p>
      </dgm:t>
    </dgm:pt>
    <dgm:pt modelId="{5F4F6190-1D86-4FC3-A2DC-C28696BFF488}">
      <dgm:prSet phldrT="[Text]"/>
      <dgm:spPr/>
      <dgm:t>
        <a:bodyPr/>
        <a:lstStyle/>
        <a:p>
          <a:r>
            <a:rPr lang="mi-NZ" dirty="0"/>
            <a:t>Review Control</a:t>
          </a:r>
          <a:endParaRPr lang="en-NZ" dirty="0"/>
        </a:p>
      </dgm:t>
    </dgm:pt>
    <dgm:pt modelId="{95D89225-588B-4D30-BCC8-52A2A8CFC6E1}" type="parTrans" cxnId="{AE79A27A-7B91-4355-BCD3-7099AC013DD5}">
      <dgm:prSet/>
      <dgm:spPr/>
      <dgm:t>
        <a:bodyPr/>
        <a:lstStyle/>
        <a:p>
          <a:endParaRPr lang="en-NZ"/>
        </a:p>
      </dgm:t>
    </dgm:pt>
    <dgm:pt modelId="{4B97D7B3-5F9E-40AC-A458-D1014957C310}" type="sibTrans" cxnId="{AE79A27A-7B91-4355-BCD3-7099AC013DD5}">
      <dgm:prSet/>
      <dgm:spPr>
        <a:solidFill>
          <a:schemeClr val="bg1"/>
        </a:solidFill>
      </dgm:spPr>
      <dgm:t>
        <a:bodyPr/>
        <a:lstStyle/>
        <a:p>
          <a:endParaRPr lang="en-NZ"/>
        </a:p>
      </dgm:t>
    </dgm:pt>
    <dgm:pt modelId="{4DAE1025-2B71-4070-AEC6-846A6ACC7495}" type="pres">
      <dgm:prSet presAssocID="{A5914D73-E791-4172-AF45-1D2D6A9CBAA8}" presName="Name0" presStyleCnt="0">
        <dgm:presLayoutVars>
          <dgm:chMax val="1"/>
          <dgm:dir/>
          <dgm:animLvl val="ctr"/>
          <dgm:resizeHandles val="exact"/>
        </dgm:presLayoutVars>
      </dgm:prSet>
      <dgm:spPr/>
    </dgm:pt>
    <dgm:pt modelId="{1CD7702C-1C3C-474B-88DA-5056ABE0A2BE}" type="pres">
      <dgm:prSet presAssocID="{BC1EB88C-9D22-46B8-98C9-923668D6DBB0}" presName="centerShape" presStyleLbl="node0" presStyleIdx="0" presStyleCnt="1" custScaleX="133764" custScaleY="126186" custLinFactNeighborX="1380"/>
      <dgm:spPr/>
    </dgm:pt>
    <dgm:pt modelId="{2856D700-4A55-40BB-83C9-2E97FAFF92DD}" type="pres">
      <dgm:prSet presAssocID="{3C27785F-19BD-45E9-BF23-5840F848B03D}" presName="node" presStyleLbl="node1" presStyleIdx="0" presStyleCnt="4" custRadScaleRad="100038" custRadScaleInc="5278">
        <dgm:presLayoutVars>
          <dgm:bulletEnabled val="1"/>
        </dgm:presLayoutVars>
      </dgm:prSet>
      <dgm:spPr/>
    </dgm:pt>
    <dgm:pt modelId="{9480A17E-C571-4456-9A6C-F827B1C8B825}" type="pres">
      <dgm:prSet presAssocID="{3C27785F-19BD-45E9-BF23-5840F848B03D}" presName="dummy" presStyleCnt="0"/>
      <dgm:spPr/>
    </dgm:pt>
    <dgm:pt modelId="{BF0CC5B4-71AC-4639-BCC6-62E3AF86E817}" type="pres">
      <dgm:prSet presAssocID="{FEEDD83A-A642-4A18-B0CD-E01EFE67105B}" presName="sibTrans" presStyleLbl="sibTrans2D1" presStyleIdx="0" presStyleCnt="4"/>
      <dgm:spPr/>
    </dgm:pt>
    <dgm:pt modelId="{6AC4AE01-5607-439D-9964-3E6E35C92F3A}" type="pres">
      <dgm:prSet presAssocID="{CDFC1314-58C6-4EBA-BC7E-80F124FE9E9E}" presName="node" presStyleLbl="node1" presStyleIdx="1" presStyleCnt="4" custRadScaleRad="102764">
        <dgm:presLayoutVars>
          <dgm:bulletEnabled val="1"/>
        </dgm:presLayoutVars>
      </dgm:prSet>
      <dgm:spPr/>
    </dgm:pt>
    <dgm:pt modelId="{3E16E02C-C7A4-439C-BA91-9CF96EE1E7EF}" type="pres">
      <dgm:prSet presAssocID="{CDFC1314-58C6-4EBA-BC7E-80F124FE9E9E}" presName="dummy" presStyleCnt="0"/>
      <dgm:spPr/>
    </dgm:pt>
    <dgm:pt modelId="{CF5F4FEA-5FF8-41C2-B6AB-67478EA5F8E6}" type="pres">
      <dgm:prSet presAssocID="{AFEBA7E8-A819-4928-A1E9-5333E7A553D1}" presName="sibTrans" presStyleLbl="sibTrans2D1" presStyleIdx="1" presStyleCnt="4"/>
      <dgm:spPr/>
    </dgm:pt>
    <dgm:pt modelId="{2D412C01-8A09-4F1F-8DC0-15939DF30F0F}" type="pres">
      <dgm:prSet presAssocID="{B8FCD76C-2B22-4950-A50A-AC714DEB4B95}" presName="node" presStyleLbl="node1" presStyleIdx="2" presStyleCnt="4" custRadScaleRad="100038" custRadScaleInc="-5278">
        <dgm:presLayoutVars>
          <dgm:bulletEnabled val="1"/>
        </dgm:presLayoutVars>
      </dgm:prSet>
      <dgm:spPr/>
    </dgm:pt>
    <dgm:pt modelId="{4ED3511B-7301-467D-B246-D3C8E93755A1}" type="pres">
      <dgm:prSet presAssocID="{B8FCD76C-2B22-4950-A50A-AC714DEB4B95}" presName="dummy" presStyleCnt="0"/>
      <dgm:spPr/>
    </dgm:pt>
    <dgm:pt modelId="{58DDDEA8-A972-4371-8F96-1CB8E9F2265C}" type="pres">
      <dgm:prSet presAssocID="{200583EA-53C3-49A4-8C4F-D86CE257396F}" presName="sibTrans" presStyleLbl="sibTrans2D1" presStyleIdx="2" presStyleCnt="4"/>
      <dgm:spPr/>
    </dgm:pt>
    <dgm:pt modelId="{15A2135A-F11B-4190-9E34-9598B218A216}" type="pres">
      <dgm:prSet presAssocID="{5F4F6190-1D86-4FC3-A2DC-C28696BFF488}" presName="node" presStyleLbl="node1" presStyleIdx="3" presStyleCnt="4" custRadScaleRad="97236">
        <dgm:presLayoutVars>
          <dgm:bulletEnabled val="1"/>
        </dgm:presLayoutVars>
      </dgm:prSet>
      <dgm:spPr/>
    </dgm:pt>
    <dgm:pt modelId="{DB816CC8-08B2-4247-8BAB-630CC277D759}" type="pres">
      <dgm:prSet presAssocID="{5F4F6190-1D86-4FC3-A2DC-C28696BFF488}" presName="dummy" presStyleCnt="0"/>
      <dgm:spPr/>
    </dgm:pt>
    <dgm:pt modelId="{80BD338F-7FFE-4260-B131-F08F9B58888E}" type="pres">
      <dgm:prSet presAssocID="{4B97D7B3-5F9E-40AC-A458-D1014957C310}" presName="sibTrans" presStyleLbl="sibTrans2D1" presStyleIdx="3" presStyleCnt="4"/>
      <dgm:spPr/>
    </dgm:pt>
  </dgm:ptLst>
  <dgm:cxnLst>
    <dgm:cxn modelId="{C9A3D801-0ECD-4EDB-A411-AA52FE193A06}" type="presOf" srcId="{BC1EB88C-9D22-46B8-98C9-923668D6DBB0}" destId="{1CD7702C-1C3C-474B-88DA-5056ABE0A2BE}" srcOrd="0" destOrd="0" presId="urn:microsoft.com/office/officeart/2005/8/layout/radial6"/>
    <dgm:cxn modelId="{A10E4204-CFBA-48E4-9F13-3F6362ACD0E1}" type="presOf" srcId="{4B97D7B3-5F9E-40AC-A458-D1014957C310}" destId="{80BD338F-7FFE-4260-B131-F08F9B58888E}" srcOrd="0" destOrd="0" presId="urn:microsoft.com/office/officeart/2005/8/layout/radial6"/>
    <dgm:cxn modelId="{86EBF40A-A2EF-4E60-911C-DA15579C7297}" type="presOf" srcId="{5F4F6190-1D86-4FC3-A2DC-C28696BFF488}" destId="{15A2135A-F11B-4190-9E34-9598B218A216}" srcOrd="0" destOrd="0" presId="urn:microsoft.com/office/officeart/2005/8/layout/radial6"/>
    <dgm:cxn modelId="{2F94540C-F3A0-457D-AC15-DD5359B275CB}" type="presOf" srcId="{B8FCD76C-2B22-4950-A50A-AC714DEB4B95}" destId="{2D412C01-8A09-4F1F-8DC0-15939DF30F0F}" srcOrd="0" destOrd="0" presId="urn:microsoft.com/office/officeart/2005/8/layout/radial6"/>
    <dgm:cxn modelId="{6887B610-0CE8-4E06-BE1A-0D3A001B5565}" type="presOf" srcId="{3C27785F-19BD-45E9-BF23-5840F848B03D}" destId="{2856D700-4A55-40BB-83C9-2E97FAFF92DD}" srcOrd="0" destOrd="0" presId="urn:microsoft.com/office/officeart/2005/8/layout/radial6"/>
    <dgm:cxn modelId="{D800E46A-8982-4512-ABD4-2759C2A787C4}" type="presOf" srcId="{AFEBA7E8-A819-4928-A1E9-5333E7A553D1}" destId="{CF5F4FEA-5FF8-41C2-B6AB-67478EA5F8E6}" srcOrd="0" destOrd="0" presId="urn:microsoft.com/office/officeart/2005/8/layout/radial6"/>
    <dgm:cxn modelId="{9C4EC371-CE23-4503-8E5F-832BBF7CA0BD}" srcId="{BC1EB88C-9D22-46B8-98C9-923668D6DBB0}" destId="{CDFC1314-58C6-4EBA-BC7E-80F124FE9E9E}" srcOrd="1" destOrd="0" parTransId="{5ED919FA-7F71-431A-BFF6-1DEA194B1FE5}" sibTransId="{AFEBA7E8-A819-4928-A1E9-5333E7A553D1}"/>
    <dgm:cxn modelId="{AE79A27A-7B91-4355-BCD3-7099AC013DD5}" srcId="{BC1EB88C-9D22-46B8-98C9-923668D6DBB0}" destId="{5F4F6190-1D86-4FC3-A2DC-C28696BFF488}" srcOrd="3" destOrd="0" parTransId="{95D89225-588B-4D30-BCC8-52A2A8CFC6E1}" sibTransId="{4B97D7B3-5F9E-40AC-A458-D1014957C310}"/>
    <dgm:cxn modelId="{37630F8C-992B-4AF7-B51A-5EE974D295EC}" type="presOf" srcId="{CDFC1314-58C6-4EBA-BC7E-80F124FE9E9E}" destId="{6AC4AE01-5607-439D-9964-3E6E35C92F3A}" srcOrd="0" destOrd="0" presId="urn:microsoft.com/office/officeart/2005/8/layout/radial6"/>
    <dgm:cxn modelId="{5D0743A4-213B-4338-BDAC-9A5C7FD1EDEB}" srcId="{BC1EB88C-9D22-46B8-98C9-923668D6DBB0}" destId="{B8FCD76C-2B22-4950-A50A-AC714DEB4B95}" srcOrd="2" destOrd="0" parTransId="{25AF7E41-33C6-4283-BE73-FE6E6ED622ED}" sibTransId="{200583EA-53C3-49A4-8C4F-D86CE257396F}"/>
    <dgm:cxn modelId="{F82E04B9-47B5-402A-B189-6A88A82D8DDB}" srcId="{BC1EB88C-9D22-46B8-98C9-923668D6DBB0}" destId="{3C27785F-19BD-45E9-BF23-5840F848B03D}" srcOrd="0" destOrd="0" parTransId="{F39EC49F-83A6-47F7-AA64-773627C1D9E6}" sibTransId="{FEEDD83A-A642-4A18-B0CD-E01EFE67105B}"/>
    <dgm:cxn modelId="{DF8F08D1-6255-44DC-B2D5-65CC2CE1D7A3}" srcId="{A5914D73-E791-4172-AF45-1D2D6A9CBAA8}" destId="{BC1EB88C-9D22-46B8-98C9-923668D6DBB0}" srcOrd="0" destOrd="0" parTransId="{9165A15D-6005-4572-9686-BC763EEA5C5A}" sibTransId="{1F58B034-36E7-4E6D-8CBC-4B6246E3A95D}"/>
    <dgm:cxn modelId="{AB4969DD-73F0-42CD-822B-6FBBE25328E1}" type="presOf" srcId="{200583EA-53C3-49A4-8C4F-D86CE257396F}" destId="{58DDDEA8-A972-4371-8F96-1CB8E9F2265C}" srcOrd="0" destOrd="0" presId="urn:microsoft.com/office/officeart/2005/8/layout/radial6"/>
    <dgm:cxn modelId="{5BA7E5EA-ECF4-4ECA-A14A-95E758C82D79}" type="presOf" srcId="{A5914D73-E791-4172-AF45-1D2D6A9CBAA8}" destId="{4DAE1025-2B71-4070-AEC6-846A6ACC7495}" srcOrd="0" destOrd="0" presId="urn:microsoft.com/office/officeart/2005/8/layout/radial6"/>
    <dgm:cxn modelId="{154093EC-4045-4050-BC06-74756EBCD1E5}" type="presOf" srcId="{FEEDD83A-A642-4A18-B0CD-E01EFE67105B}" destId="{BF0CC5B4-71AC-4639-BCC6-62E3AF86E817}" srcOrd="0" destOrd="0" presId="urn:microsoft.com/office/officeart/2005/8/layout/radial6"/>
    <dgm:cxn modelId="{CED1DB23-569C-41B5-AD3D-517C4F1C0321}" type="presParOf" srcId="{4DAE1025-2B71-4070-AEC6-846A6ACC7495}" destId="{1CD7702C-1C3C-474B-88DA-5056ABE0A2BE}" srcOrd="0" destOrd="0" presId="urn:microsoft.com/office/officeart/2005/8/layout/radial6"/>
    <dgm:cxn modelId="{DEC4D8EB-BA28-4742-B618-977219975B67}" type="presParOf" srcId="{4DAE1025-2B71-4070-AEC6-846A6ACC7495}" destId="{2856D700-4A55-40BB-83C9-2E97FAFF92DD}" srcOrd="1" destOrd="0" presId="urn:microsoft.com/office/officeart/2005/8/layout/radial6"/>
    <dgm:cxn modelId="{ACFDE25B-82BD-47EE-BA83-A0A11BE8A5B9}" type="presParOf" srcId="{4DAE1025-2B71-4070-AEC6-846A6ACC7495}" destId="{9480A17E-C571-4456-9A6C-F827B1C8B825}" srcOrd="2" destOrd="0" presId="urn:microsoft.com/office/officeart/2005/8/layout/radial6"/>
    <dgm:cxn modelId="{3F0DF5B3-428E-4500-8279-F3D76F521AE6}" type="presParOf" srcId="{4DAE1025-2B71-4070-AEC6-846A6ACC7495}" destId="{BF0CC5B4-71AC-4639-BCC6-62E3AF86E817}" srcOrd="3" destOrd="0" presId="urn:microsoft.com/office/officeart/2005/8/layout/radial6"/>
    <dgm:cxn modelId="{C6988AE0-AA34-495E-855F-40B19942BA2C}" type="presParOf" srcId="{4DAE1025-2B71-4070-AEC6-846A6ACC7495}" destId="{6AC4AE01-5607-439D-9964-3E6E35C92F3A}" srcOrd="4" destOrd="0" presId="urn:microsoft.com/office/officeart/2005/8/layout/radial6"/>
    <dgm:cxn modelId="{8CF7E3B0-F027-4480-A8BA-0C0A6CB909A5}" type="presParOf" srcId="{4DAE1025-2B71-4070-AEC6-846A6ACC7495}" destId="{3E16E02C-C7A4-439C-BA91-9CF96EE1E7EF}" srcOrd="5" destOrd="0" presId="urn:microsoft.com/office/officeart/2005/8/layout/radial6"/>
    <dgm:cxn modelId="{961C6F33-35CF-4AC2-B9AD-24870C43B5C5}" type="presParOf" srcId="{4DAE1025-2B71-4070-AEC6-846A6ACC7495}" destId="{CF5F4FEA-5FF8-41C2-B6AB-67478EA5F8E6}" srcOrd="6" destOrd="0" presId="urn:microsoft.com/office/officeart/2005/8/layout/radial6"/>
    <dgm:cxn modelId="{62AE07CB-6EFF-4B06-8936-6A1BD9C53FA3}" type="presParOf" srcId="{4DAE1025-2B71-4070-AEC6-846A6ACC7495}" destId="{2D412C01-8A09-4F1F-8DC0-15939DF30F0F}" srcOrd="7" destOrd="0" presId="urn:microsoft.com/office/officeart/2005/8/layout/radial6"/>
    <dgm:cxn modelId="{7B15A76D-8D53-49C3-87BE-1F4A44AE6C17}" type="presParOf" srcId="{4DAE1025-2B71-4070-AEC6-846A6ACC7495}" destId="{4ED3511B-7301-467D-B246-D3C8E93755A1}" srcOrd="8" destOrd="0" presId="urn:microsoft.com/office/officeart/2005/8/layout/radial6"/>
    <dgm:cxn modelId="{F5A1AEF0-01FD-4C8E-82E2-C96906F0012C}" type="presParOf" srcId="{4DAE1025-2B71-4070-AEC6-846A6ACC7495}" destId="{58DDDEA8-A972-4371-8F96-1CB8E9F2265C}" srcOrd="9" destOrd="0" presId="urn:microsoft.com/office/officeart/2005/8/layout/radial6"/>
    <dgm:cxn modelId="{629AED28-5018-432F-A3E7-A9929C7AD904}" type="presParOf" srcId="{4DAE1025-2B71-4070-AEC6-846A6ACC7495}" destId="{15A2135A-F11B-4190-9E34-9598B218A216}" srcOrd="10" destOrd="0" presId="urn:microsoft.com/office/officeart/2005/8/layout/radial6"/>
    <dgm:cxn modelId="{DCE7A0C4-72BB-45C0-A03B-0D191D8DFADB}" type="presParOf" srcId="{4DAE1025-2B71-4070-AEC6-846A6ACC7495}" destId="{DB816CC8-08B2-4247-8BAB-630CC277D759}" srcOrd="11" destOrd="0" presId="urn:microsoft.com/office/officeart/2005/8/layout/radial6"/>
    <dgm:cxn modelId="{02195637-96E4-411B-88CB-94242C4E758F}" type="presParOf" srcId="{4DAE1025-2B71-4070-AEC6-846A6ACC7495}" destId="{80BD338F-7FFE-4260-B131-F08F9B58888E}"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BD338F-7FFE-4260-B131-F08F9B58888E}">
      <dsp:nvSpPr>
        <dsp:cNvPr id="0" name=""/>
        <dsp:cNvSpPr/>
      </dsp:nvSpPr>
      <dsp:spPr>
        <a:xfrm>
          <a:off x="3153867" y="604392"/>
          <a:ext cx="4043998" cy="4043998"/>
        </a:xfrm>
        <a:prstGeom prst="blockArc">
          <a:avLst>
            <a:gd name="adj1" fmla="val 10800007"/>
            <a:gd name="adj2" fmla="val 16200009"/>
            <a:gd name="adj3" fmla="val 4637"/>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58DDDEA8-A972-4371-8F96-1CB8E9F2265C}">
      <dsp:nvSpPr>
        <dsp:cNvPr id="0" name=""/>
        <dsp:cNvSpPr/>
      </dsp:nvSpPr>
      <dsp:spPr>
        <a:xfrm>
          <a:off x="3153867" y="604385"/>
          <a:ext cx="4043998" cy="4043998"/>
        </a:xfrm>
        <a:prstGeom prst="blockArc">
          <a:avLst>
            <a:gd name="adj1" fmla="val 5399991"/>
            <a:gd name="adj2" fmla="val 10799993"/>
            <a:gd name="adj3" fmla="val 4637"/>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CF5F4FEA-5FF8-41C2-B6AB-67478EA5F8E6}">
      <dsp:nvSpPr>
        <dsp:cNvPr id="0" name=""/>
        <dsp:cNvSpPr/>
      </dsp:nvSpPr>
      <dsp:spPr>
        <a:xfrm>
          <a:off x="3153867" y="604385"/>
          <a:ext cx="4043998" cy="4043998"/>
        </a:xfrm>
        <a:prstGeom prst="blockArc">
          <a:avLst>
            <a:gd name="adj1" fmla="val 7"/>
            <a:gd name="adj2" fmla="val 5399991"/>
            <a:gd name="adj3" fmla="val 4637"/>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BF0CC5B4-71AC-4639-BCC6-62E3AF86E817}">
      <dsp:nvSpPr>
        <dsp:cNvPr id="0" name=""/>
        <dsp:cNvSpPr/>
      </dsp:nvSpPr>
      <dsp:spPr>
        <a:xfrm>
          <a:off x="3153867" y="604392"/>
          <a:ext cx="4043998" cy="4043998"/>
        </a:xfrm>
        <a:prstGeom prst="blockArc">
          <a:avLst>
            <a:gd name="adj1" fmla="val 16200009"/>
            <a:gd name="adj2" fmla="val 21599993"/>
            <a:gd name="adj3" fmla="val 4637"/>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1CD7702C-1C3C-474B-88DA-5056ABE0A2BE}">
      <dsp:nvSpPr>
        <dsp:cNvPr id="0" name=""/>
        <dsp:cNvSpPr/>
      </dsp:nvSpPr>
      <dsp:spPr>
        <a:xfrm>
          <a:off x="3931473" y="1452566"/>
          <a:ext cx="2488629" cy="2347644"/>
        </a:xfrm>
        <a:prstGeom prst="ellipse">
          <a:avLst/>
        </a:prstGeom>
        <a:solidFill>
          <a:srgbClr val="00148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mi-NZ" sz="2400" b="1" kern="1200" dirty="0"/>
            <a:t>Risk Management</a:t>
          </a:r>
          <a:endParaRPr lang="en-NZ" sz="2400" b="1" kern="1200" dirty="0"/>
        </a:p>
      </dsp:txBody>
      <dsp:txXfrm>
        <a:off x="4295924" y="1796371"/>
        <a:ext cx="1759727" cy="1660034"/>
      </dsp:txXfrm>
    </dsp:sp>
    <dsp:sp modelId="{2856D700-4A55-40BB-83C9-2E97FAFF92DD}">
      <dsp:nvSpPr>
        <dsp:cNvPr id="0" name=""/>
        <dsp:cNvSpPr/>
      </dsp:nvSpPr>
      <dsp:spPr>
        <a:xfrm>
          <a:off x="4524710" y="114"/>
          <a:ext cx="1302324" cy="13023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mi-NZ" sz="2100" kern="1200" dirty="0"/>
            <a:t>Identify hazards</a:t>
          </a:r>
          <a:endParaRPr lang="en-NZ" sz="2100" kern="1200" dirty="0"/>
        </a:p>
      </dsp:txBody>
      <dsp:txXfrm>
        <a:off x="4715431" y="190835"/>
        <a:ext cx="920882" cy="920882"/>
      </dsp:txXfrm>
    </dsp:sp>
    <dsp:sp modelId="{6AC4AE01-5607-439D-9964-3E6E35C92F3A}">
      <dsp:nvSpPr>
        <dsp:cNvPr id="0" name=""/>
        <dsp:cNvSpPr/>
      </dsp:nvSpPr>
      <dsp:spPr>
        <a:xfrm>
          <a:off x="6499820" y="1975226"/>
          <a:ext cx="1302324" cy="13023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mi-NZ" sz="2100" kern="1200" dirty="0"/>
            <a:t>Assess Risk</a:t>
          </a:r>
          <a:endParaRPr lang="en-NZ" sz="2100" kern="1200" dirty="0"/>
        </a:p>
      </dsp:txBody>
      <dsp:txXfrm>
        <a:off x="6690541" y="2165947"/>
        <a:ext cx="920882" cy="920882"/>
      </dsp:txXfrm>
    </dsp:sp>
    <dsp:sp modelId="{2D412C01-8A09-4F1F-8DC0-15939DF30F0F}">
      <dsp:nvSpPr>
        <dsp:cNvPr id="0" name=""/>
        <dsp:cNvSpPr/>
      </dsp:nvSpPr>
      <dsp:spPr>
        <a:xfrm>
          <a:off x="4524710" y="3950338"/>
          <a:ext cx="1302324" cy="13023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mi-NZ" sz="2100" kern="1200" dirty="0"/>
            <a:t>Control Risk</a:t>
          </a:r>
          <a:endParaRPr lang="en-NZ" sz="2100" kern="1200" dirty="0"/>
        </a:p>
      </dsp:txBody>
      <dsp:txXfrm>
        <a:off x="4715431" y="4141059"/>
        <a:ext cx="920882" cy="920882"/>
      </dsp:txXfrm>
    </dsp:sp>
    <dsp:sp modelId="{15A2135A-F11B-4190-9E34-9598B218A216}">
      <dsp:nvSpPr>
        <dsp:cNvPr id="0" name=""/>
        <dsp:cNvSpPr/>
      </dsp:nvSpPr>
      <dsp:spPr>
        <a:xfrm>
          <a:off x="2549589" y="1975226"/>
          <a:ext cx="1302324" cy="13023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mi-NZ" sz="2100" kern="1200" dirty="0"/>
            <a:t>Review Control</a:t>
          </a:r>
          <a:endParaRPr lang="en-NZ" sz="2100" kern="1200" dirty="0"/>
        </a:p>
      </dsp:txBody>
      <dsp:txXfrm>
        <a:off x="2740310" y="2165947"/>
        <a:ext cx="920882" cy="92088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49787" cy="498693"/>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sz="quarter" idx="1"/>
          </p:nvPr>
        </p:nvSpPr>
        <p:spPr>
          <a:xfrm>
            <a:off x="3855839" y="3"/>
            <a:ext cx="2949787" cy="498693"/>
          </a:xfrm>
          <a:prstGeom prst="rect">
            <a:avLst/>
          </a:prstGeom>
        </p:spPr>
        <p:txBody>
          <a:bodyPr vert="horz" lIns="91440" tIns="45720" rIns="91440" bIns="45720" rtlCol="0"/>
          <a:lstStyle>
            <a:lvl1pPr algn="r">
              <a:defRPr sz="1200"/>
            </a:lvl1pPr>
          </a:lstStyle>
          <a:p>
            <a:fld id="{F67A976F-46F7-475E-B5DF-E3BB9E9DA947}" type="datetimeFigureOut">
              <a:rPr lang="en-NZ" smtClean="0"/>
              <a:t>23/05/2022</a:t>
            </a:fld>
            <a:endParaRPr lang="en-NZ" dirty="0"/>
          </a:p>
        </p:txBody>
      </p:sp>
      <p:sp>
        <p:nvSpPr>
          <p:cNvPr id="4" name="Footer Placeholder 3"/>
          <p:cNvSpPr>
            <a:spLocks noGrp="1"/>
          </p:cNvSpPr>
          <p:nvPr>
            <p:ph type="ftr" sz="quarter" idx="2"/>
          </p:nvPr>
        </p:nvSpPr>
        <p:spPr>
          <a:xfrm>
            <a:off x="1" y="9440648"/>
            <a:ext cx="2949787" cy="498691"/>
          </a:xfrm>
          <a:prstGeom prst="rect">
            <a:avLst/>
          </a:prstGeom>
        </p:spPr>
        <p:txBody>
          <a:bodyPr vert="horz" lIns="91440" tIns="45720" rIns="91440" bIns="45720" rtlCol="0" anchor="b"/>
          <a:lstStyle>
            <a:lvl1pPr algn="l">
              <a:defRPr sz="1200"/>
            </a:lvl1pPr>
          </a:lstStyle>
          <a:p>
            <a:endParaRPr lang="en-NZ" dirty="0"/>
          </a:p>
        </p:txBody>
      </p:sp>
      <p:sp>
        <p:nvSpPr>
          <p:cNvPr id="5" name="Slide Number Placeholder 4"/>
          <p:cNvSpPr>
            <a:spLocks noGrp="1"/>
          </p:cNvSpPr>
          <p:nvPr>
            <p:ph type="sldNum" sz="quarter" idx="3"/>
          </p:nvPr>
        </p:nvSpPr>
        <p:spPr>
          <a:xfrm>
            <a:off x="3855839" y="9440648"/>
            <a:ext cx="2949787" cy="498691"/>
          </a:xfrm>
          <a:prstGeom prst="rect">
            <a:avLst/>
          </a:prstGeom>
        </p:spPr>
        <p:txBody>
          <a:bodyPr vert="horz" lIns="91440" tIns="45720" rIns="91440" bIns="45720" rtlCol="0" anchor="b"/>
          <a:lstStyle>
            <a:lvl1pPr algn="r">
              <a:defRPr sz="1200"/>
            </a:lvl1pPr>
          </a:lstStyle>
          <a:p>
            <a:fld id="{B8E65DD3-B921-4E17-8053-E75F851BEE2A}" type="slidenum">
              <a:rPr lang="en-NZ" smtClean="0"/>
              <a:t>‹#›</a:t>
            </a:fld>
            <a:endParaRPr lang="en-NZ" dirty="0"/>
          </a:p>
        </p:txBody>
      </p:sp>
    </p:spTree>
    <p:extLst>
      <p:ext uri="{BB962C8B-B14F-4D97-AF65-F5344CB8AC3E}">
        <p14:creationId xmlns:p14="http://schemas.microsoft.com/office/powerpoint/2010/main" val="409952761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2:30:27.821"/>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2:30:30.525"/>
    </inkml:context>
    <inkml:brush xml:id="br0">
      <inkml:brushProperty name="width" value="0.05" units="cm"/>
      <inkml:brushProperty name="height" value="0.05" units="cm"/>
      <inkml:brushProperty name="color" value="#E71224"/>
    </inkml:brush>
  </inkml:definitions>
  <inkml:trace contextRef="#ctx0" brushRef="#br0">13194 2547 24575,'-1'-9'0,"0"-1"0,-1 0 0,0 1 0,-1-1 0,1 1 0,-2 0 0,1 0 0,-2 0 0,1 0 0,-11-15 0,-9-9 0,-34-38 0,42 53 0,-111-120 0,-197-168 0,-171-96 0,399 327 0,-124-100 0,-613-456 0,817 620 0,0-1 0,-1 2 0,0 0 0,-1 1 0,0 1 0,0 1 0,-1 0 0,0 2 0,-37-7 0,-57 4 0,-175 11 0,140 2 0,-2815 7 0,1848-14 0,658-10 0,-534-82 0,-433-180 0,1007 186 0,317 73 0,0 5 0,-125 3 0,180 8 0,1 2 0,-1 1 0,1 3 0,0 1 0,-43 15 0,1 4 0,2 4 0,0 4 0,3 3 0,1 4 0,-119 83 0,-42 63 0,182-137 0,-99 112 0,17 22 0,-162 281 0,172-255 0,-108 195 0,191-312 0,4 3 0,-45 146 0,81-214 0,2 0 0,0 0 0,3 1 0,0 0 0,2-1 0,1 1 0,1 0 0,2-1 0,0 1 0,3-1 0,17 57 0,-11-51 0,2-1 0,2 0 0,1-1 0,1-1 0,2-1 0,1-1 0,2 0 0,1-2 0,34 33 0,47 31 0,3-5 0,4-4 0,199 111 0,400 146 0,-154-138 0,-448-172 0,2-6 0,0-4 0,141 6 0,436-29 0,-319-6 0,345 10 0,259-4 0,-836-6 0,-1-5 0,0-6 0,256-74 0,845-195 0,-1098 260 0,170-29 0,3 13 0,575-6 0,-532 53 0,303-1 0,65-76 0,-588 56 0,800-158 0,-634 98 0,305-125 0,-479 151 0,163-95 0,100-96 0,-355 220 40,0-2 0,37-36 0,-58 48-226,-1 1 1,0-2-1,-1 0 0,-1 0 1,0-1-1,-1-1 1,10-22-1,-9 9-6640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2:30:39.092"/>
    </inkml:context>
    <inkml:brush xml:id="br0">
      <inkml:brushProperty name="width" value="0.05" units="cm"/>
      <inkml:brushProperty name="height" value="0.05" units="cm"/>
      <inkml:brushProperty name="color" value="#E71224"/>
    </inkml:brush>
  </inkml:definitions>
  <inkml:trace contextRef="#ctx0" brushRef="#br0">2959 289 24575,'-1982'0'-573,"1941"0"571,-181 6-19,185-3 51,0 2-1,0 2 1,-67 21 0,74-18 6,1 1 1,0 1 0,1 2 0,0 1-1,2 1 1,-1 1 0,2 2 0,1 0-1,0 2 1,1 0 0,1 2 0,-25 33-1,26-27-36,0 1 0,2 1 0,-25 54 0,38-69 0,0 0 0,1 0 0,1 1 0,0-1 0,2 1 0,0 0 0,0 0 0,2 0 0,0 0 0,3 18 0,1-12 0,0 0 0,2 0 0,1-1 0,1 0 0,1 0 0,0-1 0,2 0 0,0-1 0,2 0 0,0-1 0,1 0 0,1-1 0,1 0 0,0-2 0,1 0 0,26 19 0,-6-9 0,1-1 0,1-2 0,2-2 0,0-1 0,1-3 0,0-1 0,70 16 0,33-4 0,2-6 0,0-6 0,245-6 0,-270-9 0,129 17 0,-229-16 0,0-2 0,0 0 0,0-1 0,0-1 0,0-1 0,-1-2 0,1 0 0,-1-1 0,0 0 0,-1-2 0,1-1 0,-2-1 0,29-17 0,17-17 0,-2-2 0,82-79 0,-103 86 0,4 0 0,-3-2 0,-1-2 0,-3-2 0,-1-1 0,-2-3 0,45-79 0,-57 80 0,30-80 0,-46 104 0,-2 0 0,0 0 0,-2-1 0,-1 1 0,1-44 0,-3 37 0,-1 1 0,-2-1 0,-1 1 0,-1 0 0,-2 0 0,0 0 0,-17-41 0,-67-109-1365,63 133-5461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2:30:55.229"/>
    </inkml:context>
    <inkml:brush xml:id="br0">
      <inkml:brushProperty name="width" value="0.05" units="cm"/>
      <inkml:brushProperty name="height" value="0.05" units="cm"/>
      <inkml:brushProperty name="color" value="#E71224"/>
    </inkml:brush>
  </inkml:definitions>
  <inkml:trace contextRef="#ctx0" brushRef="#br0">8725 1146 24575,'-44'-3'0,"0"-1"0,-72-16 0,52 7 0,-121-27 0,-254-90 0,-176-104 0,342 127 0,-405-176 0,651 273 0,1 0 0,-1 2 0,0 2 0,-1 0 0,1 2 0,-33-2 0,-167 9 0,106 2 0,37-2 0,0-5 0,-1-2 0,-135-27 0,167 19 0,0 1 0,-1 3 0,-70-1 0,18 5 0,-176-29 0,-100-44 0,115 20 0,175 45 0,-1 4 0,0 3 0,-102 10 0,25-2 0,3-5 0,51-2 0,0 6 0,-132 18 0,167-1 0,1 3 0,-140 58 0,114-40 0,-232 102 0,138-55 0,152-70 0,0-2 0,-88 14 0,-5 2 0,67-14 0,-81 7 0,-32 7 0,118-16 0,-132 34 0,171-39 0,0 1 0,0 2 0,2 0 0,-41 27 0,30-15 0,-61 44 0,89-60 0,1 0 0,0 1 0,1 0 0,0 0 0,0 1 0,-11 20 0,6-3 0,1 0 0,1 1 0,-14 56 0,-10 95 0,30-142 0,-3 43 0,3 0 0,3 0 0,10 93 0,34 113 0,-21-172 0,1-15 0,62 179 0,-61-225 0,2-1 0,3-1 0,2-1 0,36 48 0,-41-69 0,1-2 0,1 0 0,2-2 0,0-1 0,41 27 0,-27-20 0,48 39 0,152 115 0,-184-148 0,2-3 0,90 40 0,137 34 0,-254-99 0,2-2 0,-1-1 0,1-2 0,44 1 0,144-9 0,-86-1 0,55 3 0,299-5 0,1-33 0,-242 3 0,397-36 0,-432 72 0,415 52 0,-216-21 0,2-33 0,-145-1 0,-90 5 0,192-5 0,-329-3 0,0-2 0,-1-2 0,54-20 0,9-1 0,-14 3 0,-2-5 0,-1-3 0,123-70 0,-142 73 0,125-40 0,9-2 0,131-64 0,-295 123 0,1 2 0,48-11 0,34-10 0,-2-5 0,-70 25 0,0-2 0,-1-3 0,-1-1 0,73-45 0,-117 63 0,27-17 0,0-2 0,-2-1 0,0-1 0,-2-2 0,49-56 0,12-29 0,-53 69 0,-1-1 0,-3-2 0,-1-1 0,26-55 0,-54 96 0,72-178 0,-66 156 0,-1-1 0,-2 0 0,0-1 0,2-53 0,-7 14 0,-2 1 0,-19-129 0,15 167 0,-2 1 0,0 1 0,-2-1 0,-2 1 0,0 1 0,-1-1 0,-2 2 0,-1 0 0,-26-33 0,28 41 0,-1 1 0,-1 0 0,0 1 0,-33-24 0,39 33 0,-1 1 0,0-1 0,0 2 0,0-1 0,-1 2 0,1-1 0,-1 1 0,0 1 0,0 0 0,0 0 0,-15 1 0,-250-13 0,-124-2 0,320 13 0,0-4 0,-98-22 0,98 14 0,-1 4 0,-89-1 0,78 14-89,-61-1 294,135-2-451,-1-1-1,0 0 0,1-2 0,-1 0 0,-31-13 0,18 2-6579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2:43:01.062"/>
    </inkml:context>
    <inkml:brush xml:id="br0">
      <inkml:brushProperty name="width" value="0.05" units="cm"/>
      <inkml:brushProperty name="height" value="0.05" units="cm"/>
      <inkml:brushProperty name="color" value="#E71224"/>
    </inkml:brush>
  </inkml:definitions>
  <inkml:trace contextRef="#ctx0" brushRef="#br0">3301 686 24575,'-17'-2'0,"0"0"0,-26-11 0,18 6 0,-45-17 0,-96-54 0,-67-62 0,130 76 0,-153-105 0,246 162 0,0 2 0,0 0 0,-1 1 0,1 1 0,-1 0 0,-11 0 0,-64 5 0,40 1 0,14-2 0,0-2 0,1-1 0,-53-17 0,64 12 0,0 1 0,0 1 0,-27-1 0,7 4 0,-67-18 0,-38-26 0,45 12 0,65 27 0,0 2 0,-1 2 0,-37 6 0,8-1 0,2-3 0,19-2 0,0 4 0,-49 12 0,62-2 0,1 2 0,-54 34 0,44-22 0,-88 60 0,53-33 0,57-42 0,-1-1 0,-32 8 0,-2 2 0,24-9 0,-29 4 0,-13 5 0,45-10 0,-50 20 0,65-23 0,-1 1 0,1 0 0,0 1 0,-15 16 0,12-9 0,-24 27 0,34-37 0,0 0 0,0 1 0,1 0 0,-1 0 0,1 1 0,-5 11 0,3-1 0,0 0 0,1 0 0,-6 34 0,-4 56 0,12-84 0,-2 26 0,2-1 0,1 1 0,4 55 0,12 68 0,-7-103 0,0-10 0,23 108 0,-23-135 0,2 0 0,0-1 0,1 0 0,13 28 0,-15-41 0,1-1 0,0-1 0,0 0 0,1-1 0,15 16 0,-10-12 0,18 24 0,58 68 0,-71-88 0,2-2 0,34 24 0,51 20 0,-95-59 0,0-1 0,0-1 0,0-1 0,17 1 0,54-6 0,-32-1 0,21 3 0,113-4 0,0-19 0,-92 1 0,151-21 0,-164 43 0,158 31 0,-83-13 0,2-19 0,-56-1 0,-33 4 0,72-4 0,-124-2 0,-1 0 0,0-2 0,21-12 0,3-1 0,-5 2 0,-1-2 0,0-3 0,46-41 0,-54 43 0,48-23 0,3-3 0,50-37 0,-112 74 0,1 0 0,17-5 0,14-8 0,-1-2 0,-27 15 0,0-1 0,0-1 0,0-2 0,27-26 0,-44 37 0,10-10 0,0-1 0,-1-1 0,0-1 0,0 0 0,18-34 0,5-18 0,-20 42 0,-1-1 0,-1 0 0,0-2 0,10-33 0,-22 59 0,29-108 0,-26 94 0,0-1 0,0 0 0,-1 0 0,1-32 0,-3 9 0,0-1 0,-8-76 0,6 100 0,0 0 0,-1 0 0,0 1 0,-1 0 0,-1 0 0,1 0 0,-2 1 0,1 0 0,-11-20 0,11 25 0,0 0 0,-1 1 0,1 0 0,-13-14 0,14 19 0,1 1 0,-1 0 0,0 0 0,0 1 0,0-1 0,0 1 0,0 0 0,0 1 0,0 0 0,-1 0 0,-4 0 0,-96-7 0,-46-2 0,121 8 0,-1-2 0,-36-13 0,37 8 0,-1 2 0,-33 0 0,29 8-89,-23 0 294,51-1-451,0-2-1,0 1 0,0-2 0,0 1 0,-12-8 0,7 1-6579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2:42:28.098"/>
    </inkml:context>
    <inkml:brush xml:id="br0">
      <inkml:brushProperty name="width" value="0.05" units="cm"/>
      <inkml:brushProperty name="height" value="0.05" units="cm"/>
      <inkml:brushProperty name="color" value="#E71224"/>
    </inkml:brush>
  </inkml:definitions>
  <inkml:trace contextRef="#ctx0" brushRef="#br0">10447 3589 24575,'0'-14'0,"-1"1"0,-1-1 0,1 1 0,-1-1 0,-1 1 0,1 0 0,-1 1 0,0-1 0,-1 1 0,-8-22 0,-7-12 0,-27-55 0,34 76 0,-89-170 0,-156-236 0,-134-135 0,315 460 0,-99-141 0,-484-641 0,646 871 0,0 2 0,0 0 0,-1 1 0,0 2 0,0 0 0,-1 2 0,1 1 0,-1 1 0,-30-9 0,-44 6 0,-139 15 0,111 3 0,-2229 10 0,1462-20 0,523-13 0,-424-116 0,-343-256 0,798 265 0,251 102 0,0 7 0,-100 4 0,144 11 0,0 3 0,0 3 0,0 2 0,0 3 0,-34 20 0,1 6 0,1 6 0,1 5 0,1 4 0,2 6 0,-95 117 0,-32 89 0,143-193 0,-78 158 0,14 31 0,-129 395 0,136-359 0,-85 275 0,151-438 0,3 2 0,-36 207 0,65-303 0,1 1 0,1 0 0,1 1 0,1 0 0,1 0 0,1 0 0,1-1 0,1 1 0,1 0 0,1-1 0,14 80 0,-8-72 0,1-1 0,1 0 0,2-2 0,1-1 0,0-1 0,2-1 0,1-2 0,1-1 0,27 46 0,37 43 0,2-5 0,4-8 0,158 158 0,316 205 0,-122-194 0,-355-244 0,1-6 0,2-8 0,110 10 0,346-41 0,-253-8 0,273 12 0,206-4 0,-663-7 0,0-10 0,0-8 0,202-103 0,669-275 0,-869 366 0,136-41 0,1 20 0,455-11 0,-421 77 0,240-3 0,51-106 0,-465 77 0,634-221 0,-503 137 0,242-174 0,-380 210 0,130-133 0,79-134 0,-281 309 40,-1-3 0,30-50 0,-46 68-226,0 0 1,-1-2-1,0 0 0,-1-1 1,-1 0-1,0-1 1,8-32-1,-7 12-6640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55839" y="3"/>
            <a:ext cx="2949787" cy="498693"/>
          </a:xfrm>
          <a:prstGeom prst="rect">
            <a:avLst/>
          </a:prstGeom>
        </p:spPr>
        <p:txBody>
          <a:bodyPr vert="horz" lIns="91440" tIns="45720" rIns="91440" bIns="45720" rtlCol="0"/>
          <a:lstStyle>
            <a:lvl1pPr algn="r">
              <a:defRPr sz="1200"/>
            </a:lvl1pPr>
          </a:lstStyle>
          <a:p>
            <a:fld id="{ACF74567-0C04-41DA-AABD-62EFBCC02D48}" type="datetimeFigureOut">
              <a:rPr lang="en-NZ" smtClean="0"/>
              <a:t>23/05/2022</a:t>
            </a:fld>
            <a:endParaRPr lang="en-NZ" dirty="0"/>
          </a:p>
        </p:txBody>
      </p:sp>
      <p:sp>
        <p:nvSpPr>
          <p:cNvPr id="7" name="Slide Number Placeholder 6"/>
          <p:cNvSpPr>
            <a:spLocks noGrp="1"/>
          </p:cNvSpPr>
          <p:nvPr>
            <p:ph type="sldNum" sz="quarter" idx="5"/>
          </p:nvPr>
        </p:nvSpPr>
        <p:spPr>
          <a:xfrm>
            <a:off x="3855839" y="9440648"/>
            <a:ext cx="2949787" cy="498691"/>
          </a:xfrm>
          <a:prstGeom prst="rect">
            <a:avLst/>
          </a:prstGeom>
        </p:spPr>
        <p:txBody>
          <a:bodyPr vert="horz" lIns="91440" tIns="45720" rIns="91440" bIns="45720" rtlCol="0" anchor="b"/>
          <a:lstStyle>
            <a:lvl1pPr algn="r">
              <a:defRPr sz="1200"/>
            </a:lvl1pPr>
          </a:lstStyle>
          <a:p>
            <a:fld id="{9C9D4DB5-9D86-4260-BEF3-79CF5F4E2250}" type="slidenum">
              <a:rPr lang="en-NZ" smtClean="0"/>
              <a:t>‹#›</a:t>
            </a:fld>
            <a:endParaRPr lang="en-NZ" dirty="0"/>
          </a:p>
        </p:txBody>
      </p:sp>
      <p:sp>
        <p:nvSpPr>
          <p:cNvPr id="8" name="Slide Image Placeholder 7"/>
          <p:cNvSpPr>
            <a:spLocks noGrp="1" noRot="1" noChangeAspect="1"/>
          </p:cNvSpPr>
          <p:nvPr>
            <p:ph type="sldImg" idx="2"/>
          </p:nvPr>
        </p:nvSpPr>
        <p:spPr>
          <a:xfrm>
            <a:off x="503238" y="590550"/>
            <a:ext cx="5961062" cy="3354388"/>
          </a:xfrm>
          <a:prstGeom prst="rect">
            <a:avLst/>
          </a:prstGeom>
          <a:noFill/>
          <a:ln w="12700">
            <a:solidFill>
              <a:prstClr val="black"/>
            </a:solidFill>
          </a:ln>
        </p:spPr>
        <p:txBody>
          <a:bodyPr vert="horz" lIns="91440" tIns="45720" rIns="91440" bIns="45720" rtlCol="0" anchor="ctr"/>
          <a:lstStyle/>
          <a:p>
            <a:endParaRPr lang="en-NZ" dirty="0"/>
          </a:p>
        </p:txBody>
      </p:sp>
      <p:sp>
        <p:nvSpPr>
          <p:cNvPr id="9" name="Header Placeholder 8"/>
          <p:cNvSpPr>
            <a:spLocks noGrp="1"/>
          </p:cNvSpPr>
          <p:nvPr>
            <p:ph type="hdr" sz="quarter"/>
          </p:nvPr>
        </p:nvSpPr>
        <p:spPr>
          <a:xfrm>
            <a:off x="1" y="0"/>
            <a:ext cx="2949787" cy="498693"/>
          </a:xfrm>
          <a:prstGeom prst="rect">
            <a:avLst/>
          </a:prstGeom>
        </p:spPr>
        <p:txBody>
          <a:bodyPr vert="horz" lIns="91440" tIns="45720" rIns="91440" bIns="45720" rtlCol="0"/>
          <a:lstStyle>
            <a:lvl1pPr algn="l">
              <a:defRPr sz="1200"/>
            </a:lvl1pPr>
          </a:lstStyle>
          <a:p>
            <a:endParaRPr lang="en-NZ" dirty="0"/>
          </a:p>
        </p:txBody>
      </p:sp>
      <p:sp>
        <p:nvSpPr>
          <p:cNvPr id="10" name="Footer Placeholder 9"/>
          <p:cNvSpPr>
            <a:spLocks noGrp="1"/>
          </p:cNvSpPr>
          <p:nvPr>
            <p:ph type="ftr" sz="quarter" idx="4"/>
          </p:nvPr>
        </p:nvSpPr>
        <p:spPr>
          <a:xfrm>
            <a:off x="1" y="9440648"/>
            <a:ext cx="2949787" cy="498691"/>
          </a:xfrm>
          <a:prstGeom prst="rect">
            <a:avLst/>
          </a:prstGeom>
        </p:spPr>
        <p:txBody>
          <a:bodyPr vert="horz" lIns="91440" tIns="45720" rIns="91440" bIns="45720" rtlCol="0" anchor="b"/>
          <a:lstStyle>
            <a:lvl1pPr algn="l">
              <a:defRPr sz="1200"/>
            </a:lvl1pPr>
          </a:lstStyle>
          <a:p>
            <a:endParaRPr lang="en-NZ" dirty="0"/>
          </a:p>
        </p:txBody>
      </p:sp>
      <p:sp>
        <p:nvSpPr>
          <p:cNvPr id="11" name="Notes Placeholder 10"/>
          <p:cNvSpPr>
            <a:spLocks noGrp="1"/>
          </p:cNvSpPr>
          <p:nvPr>
            <p:ph type="body" sz="quarter" idx="3"/>
          </p:nvPr>
        </p:nvSpPr>
        <p:spPr>
          <a:xfrm>
            <a:off x="502284" y="4038700"/>
            <a:ext cx="5962651" cy="52767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3452372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8475" y="590550"/>
            <a:ext cx="5969000" cy="3357563"/>
          </a:xfrm>
        </p:spPr>
      </p:sp>
      <p:sp>
        <p:nvSpPr>
          <p:cNvPr id="3" name="Notes Placeholder 2"/>
          <p:cNvSpPr>
            <a:spLocks noGrp="1"/>
          </p:cNvSpPr>
          <p:nvPr>
            <p:ph type="body" idx="1"/>
          </p:nvPr>
        </p:nvSpPr>
        <p:spPr/>
        <p:txBody>
          <a:bodyPr/>
          <a:lstStyle/>
          <a:p>
            <a:pPr marL="342900" lvl="0" indent="-342900" algn="l">
              <a:lnSpc>
                <a:spcPct val="100000"/>
              </a:lnSpc>
              <a:spcAft>
                <a:spcPts val="1440"/>
              </a:spcAft>
              <a:buFont typeface="Symbol" panose="05050102010706020507" pitchFamily="18" charset="2"/>
              <a:buChar char=""/>
            </a:pPr>
            <a:r>
              <a:rPr lang="mi-NZ" sz="1600" dirty="0">
                <a:effectLst/>
                <a:latin typeface="+mn-lt"/>
                <a:ea typeface="Times New Roman" panose="02020603050405020304" pitchFamily="18" charset="0"/>
                <a:cs typeface="Times New Roman" panose="02020603050405020304" pitchFamily="18" charset="0"/>
              </a:rPr>
              <a:t>Welcome to the MCNZ webinar series. This webinar...is about </a:t>
            </a:r>
            <a:r>
              <a:rPr lang="mi-NZ" sz="1600" b="1" dirty="0">
                <a:effectLst/>
                <a:latin typeface="+mn-lt"/>
                <a:ea typeface="Times New Roman" panose="02020603050405020304" pitchFamily="18" charset="0"/>
                <a:cs typeface="Times New Roman" panose="02020603050405020304" pitchFamily="18" charset="0"/>
              </a:rPr>
              <a:t>Legal Conveyancing when Buying and Selling church properties, and Risk Management</a:t>
            </a:r>
            <a:endParaRPr lang="en-NZ" sz="1600" b="1" dirty="0">
              <a:effectLst/>
              <a:latin typeface="+mn-lt"/>
              <a:ea typeface="Times New Roman" panose="02020603050405020304" pitchFamily="18" charset="0"/>
              <a:cs typeface="Times New Roman" panose="02020603050405020304" pitchFamily="18" charset="0"/>
            </a:endParaRPr>
          </a:p>
          <a:p>
            <a:pPr marL="342900" lvl="0" indent="-342900" algn="l">
              <a:lnSpc>
                <a:spcPct val="100000"/>
              </a:lnSpc>
              <a:spcAft>
                <a:spcPts val="1440"/>
              </a:spcAft>
              <a:buFont typeface="Symbol" panose="05050102010706020507" pitchFamily="18" charset="2"/>
              <a:buChar char=""/>
            </a:pPr>
            <a:r>
              <a:rPr lang="mi-NZ" sz="1600" dirty="0">
                <a:effectLst/>
                <a:latin typeface="+mn-lt"/>
                <a:ea typeface="Times New Roman" panose="02020603050405020304" pitchFamily="18" charset="0"/>
                <a:cs typeface="Times New Roman" panose="02020603050405020304" pitchFamily="18" charset="0"/>
              </a:rPr>
              <a:t>Recording this webinar &amp; relevant info on website</a:t>
            </a:r>
            <a:endParaRPr lang="en-NZ" sz="1600" dirty="0">
              <a:effectLst/>
              <a:latin typeface="+mn-lt"/>
              <a:ea typeface="Times New Roman" panose="02020603050405020304" pitchFamily="18" charset="0"/>
              <a:cs typeface="Times New Roman" panose="02020603050405020304" pitchFamily="18" charset="0"/>
            </a:endParaRPr>
          </a:p>
          <a:p>
            <a:pPr>
              <a:lnSpc>
                <a:spcPct val="100000"/>
              </a:lnSpc>
              <a:spcAft>
                <a:spcPts val="1440"/>
              </a:spcAft>
            </a:pPr>
            <a:r>
              <a:rPr lang="mi-NZ" sz="1600" b="1" u="sng" dirty="0">
                <a:effectLst/>
                <a:latin typeface="+mn-lt"/>
                <a:ea typeface="Calibri" panose="020F0502020204030204" pitchFamily="34" charset="0"/>
                <a:cs typeface="Times New Roman" panose="02020603050405020304" pitchFamily="18" charset="0"/>
              </a:rPr>
              <a:t>Background and what we do</a:t>
            </a:r>
            <a:endParaRPr lang="en-NZ" sz="1600" dirty="0">
              <a:effectLst/>
              <a:latin typeface="+mn-lt"/>
              <a:ea typeface="Calibri" panose="020F0502020204030204" pitchFamily="34" charset="0"/>
              <a:cs typeface="Times New Roman" panose="02020603050405020304" pitchFamily="18" charset="0"/>
            </a:endParaRPr>
          </a:p>
          <a:p>
            <a:pPr>
              <a:lnSpc>
                <a:spcPct val="100000"/>
              </a:lnSpc>
              <a:spcAft>
                <a:spcPts val="1440"/>
              </a:spcAft>
            </a:pPr>
            <a:r>
              <a:rPr lang="mi-NZ" sz="1600" dirty="0">
                <a:effectLst/>
                <a:latin typeface="+mn-lt"/>
                <a:ea typeface="Calibri" panose="020F0502020204030204" pitchFamily="34" charset="0"/>
                <a:cs typeface="Times New Roman" panose="02020603050405020304" pitchFamily="18" charset="0"/>
              </a:rPr>
              <a:t>WA – been managing P&amp;I for over 5 yrs @ MCNZ</a:t>
            </a:r>
            <a:endParaRPr lang="en-NZ" sz="1600" dirty="0">
              <a:effectLst/>
              <a:latin typeface="+mn-lt"/>
              <a:ea typeface="Calibri" panose="020F0502020204030204" pitchFamily="34" charset="0"/>
              <a:cs typeface="Times New Roman" panose="02020603050405020304" pitchFamily="18" charset="0"/>
            </a:endParaRPr>
          </a:p>
          <a:p>
            <a:pPr marL="342900" lvl="0" indent="-342900" algn="l">
              <a:lnSpc>
                <a:spcPct val="100000"/>
              </a:lnSpc>
              <a:spcAft>
                <a:spcPts val="1440"/>
              </a:spcAft>
              <a:buFont typeface="Symbol" panose="05050102010706020507" pitchFamily="18" charset="2"/>
              <a:buChar char=""/>
            </a:pPr>
            <a:r>
              <a:rPr lang="mi-NZ" sz="1600" dirty="0">
                <a:effectLst/>
                <a:latin typeface="+mn-lt"/>
                <a:ea typeface="Times New Roman" panose="02020603050405020304" pitchFamily="18" charset="0"/>
                <a:cs typeface="Times New Roman" panose="02020603050405020304" pitchFamily="18" charset="0"/>
              </a:rPr>
              <a:t>Background in insurance and investigations</a:t>
            </a:r>
            <a:endParaRPr lang="en-NZ" sz="1600" dirty="0">
              <a:effectLst/>
              <a:latin typeface="+mn-lt"/>
              <a:ea typeface="Times New Roman" panose="02020603050405020304" pitchFamily="18" charset="0"/>
              <a:cs typeface="Times New Roman" panose="02020603050405020304" pitchFamily="18" charset="0"/>
            </a:endParaRPr>
          </a:p>
          <a:p>
            <a:pPr>
              <a:lnSpc>
                <a:spcPct val="100000"/>
              </a:lnSpc>
              <a:spcAft>
                <a:spcPts val="1440"/>
              </a:spcAft>
            </a:pPr>
            <a:r>
              <a:rPr lang="mi-NZ" sz="1600" dirty="0">
                <a:effectLst/>
                <a:latin typeface="+mn-lt"/>
                <a:ea typeface="Calibri" panose="020F0502020204030204" pitchFamily="34" charset="0"/>
                <a:cs typeface="Times New Roman" panose="02020603050405020304" pitchFamily="18" charset="0"/>
              </a:rPr>
              <a:t>TD - is the Wellness, Safety and Risk Advisor for MCNZ, been with MCNZ since 2017</a:t>
            </a:r>
            <a:endParaRPr lang="en-NZ" sz="1600" dirty="0">
              <a:effectLst/>
              <a:latin typeface="+mn-lt"/>
              <a:ea typeface="Calibri" panose="020F0502020204030204" pitchFamily="34" charset="0"/>
              <a:cs typeface="Times New Roman" panose="02020603050405020304" pitchFamily="18" charset="0"/>
            </a:endParaRPr>
          </a:p>
          <a:p>
            <a:pPr marL="342900" lvl="0" indent="-342900" algn="l">
              <a:lnSpc>
                <a:spcPct val="100000"/>
              </a:lnSpc>
              <a:spcAft>
                <a:spcPts val="1440"/>
              </a:spcAft>
              <a:buFont typeface="Symbol" panose="05050102010706020507" pitchFamily="18" charset="2"/>
              <a:buChar char=""/>
            </a:pPr>
            <a:r>
              <a:rPr lang="mi-NZ" sz="1600" dirty="0">
                <a:effectLst/>
                <a:latin typeface="+mn-lt"/>
                <a:ea typeface="Times New Roman" panose="02020603050405020304" pitchFamily="18" charset="0"/>
                <a:cs typeface="Times New Roman" panose="02020603050405020304" pitchFamily="18" charset="0"/>
              </a:rPr>
              <a:t>Background in risk management with a government department and a small business in the Christchurch home repairs</a:t>
            </a:r>
            <a:endParaRPr lang="en-NZ" sz="1600" dirty="0">
              <a:effectLst/>
              <a:latin typeface="+mn-lt"/>
              <a:ea typeface="Times New Roman" panose="02020603050405020304" pitchFamily="18" charset="0"/>
              <a:cs typeface="Times New Roman" panose="02020603050405020304" pitchFamily="18" charset="0"/>
            </a:endParaRPr>
          </a:p>
          <a:p>
            <a:pPr>
              <a:lnSpc>
                <a:spcPct val="100000"/>
              </a:lnSpc>
            </a:pPr>
            <a:endParaRPr lang="en-NZ" sz="1600" dirty="0">
              <a:latin typeface="+mn-lt"/>
            </a:endParaRPr>
          </a:p>
        </p:txBody>
      </p:sp>
      <p:sp>
        <p:nvSpPr>
          <p:cNvPr id="4" name="Slide Number Placeholder 3"/>
          <p:cNvSpPr>
            <a:spLocks noGrp="1"/>
          </p:cNvSpPr>
          <p:nvPr>
            <p:ph type="sldNum" sz="quarter" idx="5"/>
          </p:nvPr>
        </p:nvSpPr>
        <p:spPr/>
        <p:txBody>
          <a:bodyPr/>
          <a:lstStyle/>
          <a:p>
            <a:fld id="{9C9D4DB5-9D86-4260-BEF3-79CF5F4E2250}" type="slidenum">
              <a:rPr lang="en-NZ" smtClean="0"/>
              <a:t>1</a:t>
            </a:fld>
            <a:endParaRPr lang="en-NZ" dirty="0"/>
          </a:p>
        </p:txBody>
      </p:sp>
    </p:spTree>
    <p:extLst>
      <p:ext uri="{BB962C8B-B14F-4D97-AF65-F5344CB8AC3E}">
        <p14:creationId xmlns:p14="http://schemas.microsoft.com/office/powerpoint/2010/main" val="2996553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8475" y="590550"/>
            <a:ext cx="5969000" cy="3357563"/>
          </a:xfrm>
        </p:spPr>
      </p:sp>
      <p:sp>
        <p:nvSpPr>
          <p:cNvPr id="3" name="Notes Placeholder 2"/>
          <p:cNvSpPr>
            <a:spLocks noGrp="1"/>
          </p:cNvSpPr>
          <p:nvPr>
            <p:ph type="body" idx="1"/>
          </p:nvPr>
        </p:nvSpPr>
        <p:spPr/>
        <p:txBody>
          <a:bodyPr/>
          <a:lstStyle/>
          <a:p>
            <a:r>
              <a:rPr lang="mi-NZ" dirty="0"/>
              <a:t>Development fund – used for Mission Resourcing and Property Development Grants (Bricks and Mortar Funds for the Church Section 15)</a:t>
            </a:r>
          </a:p>
          <a:p>
            <a:endParaRPr lang="mi-NZ" dirty="0"/>
          </a:p>
        </p:txBody>
      </p:sp>
      <p:sp>
        <p:nvSpPr>
          <p:cNvPr id="4" name="Slide Number Placeholder 3"/>
          <p:cNvSpPr>
            <a:spLocks noGrp="1"/>
          </p:cNvSpPr>
          <p:nvPr>
            <p:ph type="sldNum" sz="quarter" idx="5"/>
          </p:nvPr>
        </p:nvSpPr>
        <p:spPr/>
        <p:txBody>
          <a:bodyPr/>
          <a:lstStyle/>
          <a:p>
            <a:fld id="{9C9D4DB5-9D86-4260-BEF3-79CF5F4E2250}" type="slidenum">
              <a:rPr lang="en-NZ" smtClean="0"/>
              <a:t>10</a:t>
            </a:fld>
            <a:endParaRPr lang="en-NZ" dirty="0"/>
          </a:p>
        </p:txBody>
      </p:sp>
    </p:spTree>
    <p:extLst>
      <p:ext uri="{BB962C8B-B14F-4D97-AF65-F5344CB8AC3E}">
        <p14:creationId xmlns:p14="http://schemas.microsoft.com/office/powerpoint/2010/main" val="3053804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8475" y="590550"/>
            <a:ext cx="5969000" cy="3357563"/>
          </a:xfrm>
        </p:spPr>
      </p:sp>
      <p:sp>
        <p:nvSpPr>
          <p:cNvPr id="3" name="Notes Placeholder 2"/>
          <p:cNvSpPr>
            <a:spLocks noGrp="1"/>
          </p:cNvSpPr>
          <p:nvPr>
            <p:ph type="body" idx="1"/>
          </p:nvPr>
        </p:nvSpPr>
        <p:spPr/>
        <p:txBody>
          <a:bodyPr/>
          <a:lstStyle/>
          <a:p>
            <a:pPr>
              <a:lnSpc>
                <a:spcPct val="107000"/>
              </a:lnSpc>
              <a:spcAft>
                <a:spcPts val="1440"/>
              </a:spcAft>
            </a:pPr>
            <a:r>
              <a:rPr lang="mi-NZ" sz="1800" dirty="0">
                <a:effectLst/>
                <a:latin typeface="Calibri" panose="020F0502020204030204" pitchFamily="34" charset="0"/>
                <a:ea typeface="Calibri" panose="020F0502020204030204" pitchFamily="34" charset="0"/>
                <a:cs typeface="Times New Roman" panose="02020603050405020304" pitchFamily="18" charset="0"/>
              </a:rPr>
              <a:t>Our next topic on </a:t>
            </a:r>
            <a:r>
              <a:rPr lang="mi-NZ" sz="1800" b="1" dirty="0">
                <a:effectLst/>
                <a:latin typeface="Calibri" panose="020F0502020204030204" pitchFamily="34" charset="0"/>
                <a:ea typeface="Calibri" panose="020F0502020204030204" pitchFamily="34" charset="0"/>
                <a:cs typeface="Times New Roman" panose="02020603050405020304" pitchFamily="18" charset="0"/>
              </a:rPr>
              <a:t>Thursday 14 July 5-6pm </a:t>
            </a:r>
            <a:r>
              <a:rPr lang="mi-NZ" sz="1800" dirty="0">
                <a:effectLst/>
                <a:latin typeface="Calibri" panose="020F0502020204030204" pitchFamily="34" charset="0"/>
                <a:ea typeface="Calibri" panose="020F0502020204030204" pitchFamily="34" charset="0"/>
                <a:cs typeface="Times New Roman" panose="02020603050405020304" pitchFamily="18" charset="0"/>
              </a:rPr>
              <a:t>is about </a:t>
            </a:r>
            <a:r>
              <a:rPr lang="mi-NZ" sz="1800" b="1" dirty="0">
                <a:effectLst/>
                <a:latin typeface="Calibri" panose="020F0502020204030204" pitchFamily="34" charset="0"/>
                <a:ea typeface="Calibri" panose="020F0502020204030204" pitchFamily="34" charset="0"/>
                <a:cs typeface="Times New Roman" panose="02020603050405020304" pitchFamily="18" charset="0"/>
              </a:rPr>
              <a:t>Church’s employment claim process and managing your personal safety at work (lone workers)</a:t>
            </a:r>
            <a:endParaRPr lang="en-NZ"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440"/>
              </a:spcAft>
            </a:pPr>
            <a:r>
              <a:rPr lang="mi-NZ" sz="1800" dirty="0">
                <a:effectLst/>
                <a:latin typeface="Calibri" panose="020F0502020204030204" pitchFamily="34" charset="0"/>
                <a:ea typeface="Calibri" panose="020F0502020204030204" pitchFamily="34" charset="0"/>
                <a:cs typeface="Times New Roman" panose="02020603050405020304" pitchFamily="18" charset="0"/>
              </a:rPr>
              <a:t>All feedback or topic suggestions gratefully received</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440"/>
              </a:spcAft>
            </a:pPr>
            <a:r>
              <a:rPr lang="mi-NZ" sz="1800" b="1" u="sng" dirty="0">
                <a:effectLst/>
                <a:latin typeface="Calibri" panose="020F0502020204030204" pitchFamily="34" charset="0"/>
                <a:ea typeface="Calibri" panose="020F0502020204030204" pitchFamily="34" charset="0"/>
                <a:cs typeface="Times New Roman" panose="02020603050405020304" pitchFamily="18" charset="0"/>
              </a:rPr>
              <a:t>Closing</a:t>
            </a:r>
            <a:r>
              <a:rPr lang="mi-NZ" sz="1800" b="1" dirty="0">
                <a:effectLst/>
                <a:latin typeface="Calibri" panose="020F0502020204030204" pitchFamily="34" charset="0"/>
                <a:ea typeface="Calibri" panose="020F0502020204030204" pitchFamily="34" charset="0"/>
                <a:cs typeface="Times New Roman" panose="02020603050405020304" pitchFamily="18" charset="0"/>
              </a:rPr>
              <a:t>  </a:t>
            </a:r>
            <a:r>
              <a:rPr lang="mi-NZ" sz="1800" dirty="0">
                <a:effectLst/>
                <a:latin typeface="Calibri" panose="020F0502020204030204" pitchFamily="34" charset="0"/>
                <a:ea typeface="Calibri" panose="020F0502020204030204" pitchFamily="34" charset="0"/>
                <a:cs typeface="Times New Roman" panose="02020603050405020304" pitchFamily="18" charset="0"/>
              </a:rPr>
              <a:t>Thank you for your time and interest in attending</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440"/>
              </a:spcAft>
            </a:pPr>
            <a:r>
              <a:rPr lang="mi-NZ" sz="1800" dirty="0">
                <a:effectLst/>
                <a:latin typeface="Calibri" panose="020F0502020204030204" pitchFamily="34" charset="0"/>
                <a:ea typeface="Calibri" panose="020F0502020204030204" pitchFamily="34" charset="0"/>
                <a:cs typeface="Times New Roman" panose="02020603050405020304" pitchFamily="18" charset="0"/>
              </a:rPr>
              <a:t>Recording will be made available shortly on website, along with useful references to supporting material</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Z" dirty="0"/>
          </a:p>
        </p:txBody>
      </p:sp>
      <p:sp>
        <p:nvSpPr>
          <p:cNvPr id="4" name="Slide Number Placeholder 3"/>
          <p:cNvSpPr>
            <a:spLocks noGrp="1"/>
          </p:cNvSpPr>
          <p:nvPr>
            <p:ph type="sldNum" sz="quarter" idx="5"/>
          </p:nvPr>
        </p:nvSpPr>
        <p:spPr/>
        <p:txBody>
          <a:bodyPr/>
          <a:lstStyle/>
          <a:p>
            <a:fld id="{9C9D4DB5-9D86-4260-BEF3-79CF5F4E2250}" type="slidenum">
              <a:rPr lang="en-NZ" smtClean="0"/>
              <a:t>11</a:t>
            </a:fld>
            <a:endParaRPr lang="en-NZ" dirty="0"/>
          </a:p>
        </p:txBody>
      </p:sp>
    </p:spTree>
    <p:extLst>
      <p:ext uri="{BB962C8B-B14F-4D97-AF65-F5344CB8AC3E}">
        <p14:creationId xmlns:p14="http://schemas.microsoft.com/office/powerpoint/2010/main" val="1114687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8475" y="590550"/>
            <a:ext cx="5969000" cy="3357563"/>
          </a:xfrm>
        </p:spPr>
      </p:sp>
      <p:sp>
        <p:nvSpPr>
          <p:cNvPr id="3" name="Notes Placeholder 2"/>
          <p:cNvSpPr>
            <a:spLocks noGrp="1"/>
          </p:cNvSpPr>
          <p:nvPr>
            <p:ph type="body" idx="1"/>
          </p:nvPr>
        </p:nvSpPr>
        <p:spPr/>
        <p:txBody>
          <a:bodyPr/>
          <a:lstStyle/>
          <a:p>
            <a:r>
              <a:rPr lang="mi-NZ" dirty="0"/>
              <a:t>This is the short version of risk management. It can be carried out by your property team for building hazards, by youth leaders for youth activities, or by parish councils for assessing parish activities.</a:t>
            </a:r>
          </a:p>
          <a:p>
            <a:endParaRPr lang="mi-NZ" dirty="0"/>
          </a:p>
          <a:p>
            <a:r>
              <a:rPr lang="mi-NZ" dirty="0"/>
              <a:t>I will take you through a very simplistic story to explain this diagram.</a:t>
            </a:r>
          </a:p>
          <a:p>
            <a:endParaRPr lang="mi-NZ" dirty="0"/>
          </a:p>
        </p:txBody>
      </p:sp>
      <p:sp>
        <p:nvSpPr>
          <p:cNvPr id="4" name="Slide Number Placeholder 3"/>
          <p:cNvSpPr>
            <a:spLocks noGrp="1"/>
          </p:cNvSpPr>
          <p:nvPr>
            <p:ph type="sldNum" sz="quarter" idx="5"/>
          </p:nvPr>
        </p:nvSpPr>
        <p:spPr/>
        <p:txBody>
          <a:bodyPr/>
          <a:lstStyle/>
          <a:p>
            <a:fld id="{9C9D4DB5-9D86-4260-BEF3-79CF5F4E2250}" type="slidenum">
              <a:rPr lang="en-NZ" smtClean="0"/>
              <a:t>12</a:t>
            </a:fld>
            <a:endParaRPr lang="en-NZ" dirty="0"/>
          </a:p>
        </p:txBody>
      </p:sp>
    </p:spTree>
    <p:extLst>
      <p:ext uri="{BB962C8B-B14F-4D97-AF65-F5344CB8AC3E}">
        <p14:creationId xmlns:p14="http://schemas.microsoft.com/office/powerpoint/2010/main" val="1703219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8475" y="590550"/>
            <a:ext cx="5969000" cy="3357563"/>
          </a:xfrm>
        </p:spPr>
      </p:sp>
      <p:sp>
        <p:nvSpPr>
          <p:cNvPr id="3" name="Notes Placeholder 2"/>
          <p:cNvSpPr>
            <a:spLocks noGrp="1"/>
          </p:cNvSpPr>
          <p:nvPr>
            <p:ph type="body" idx="1"/>
          </p:nvPr>
        </p:nvSpPr>
        <p:spPr/>
        <p:txBody>
          <a:bodyPr/>
          <a:lstStyle/>
          <a:p>
            <a:r>
              <a:rPr lang="mi-NZ" dirty="0"/>
              <a:t>Disclaimer: drawings not to scale</a:t>
            </a:r>
            <a:endParaRPr lang="en-NZ" dirty="0"/>
          </a:p>
        </p:txBody>
      </p:sp>
      <p:sp>
        <p:nvSpPr>
          <p:cNvPr id="4" name="Slide Number Placeholder 3"/>
          <p:cNvSpPr>
            <a:spLocks noGrp="1"/>
          </p:cNvSpPr>
          <p:nvPr>
            <p:ph type="sldNum" sz="quarter" idx="5"/>
          </p:nvPr>
        </p:nvSpPr>
        <p:spPr/>
        <p:txBody>
          <a:bodyPr/>
          <a:lstStyle/>
          <a:p>
            <a:fld id="{9C9D4DB5-9D86-4260-BEF3-79CF5F4E2250}" type="slidenum">
              <a:rPr lang="en-NZ" smtClean="0"/>
              <a:t>13</a:t>
            </a:fld>
            <a:endParaRPr lang="en-NZ" dirty="0"/>
          </a:p>
        </p:txBody>
      </p:sp>
    </p:spTree>
    <p:extLst>
      <p:ext uri="{BB962C8B-B14F-4D97-AF65-F5344CB8AC3E}">
        <p14:creationId xmlns:p14="http://schemas.microsoft.com/office/powerpoint/2010/main" val="1446553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8475" y="590550"/>
            <a:ext cx="5969000" cy="33575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dirty="0"/>
              <a:t>Disclaimer: drawings not to scale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mi-NZ" dirty="0"/>
          </a:p>
          <a:p>
            <a:pPr marL="0" marR="0" lvl="0" indent="0" algn="l" defTabSz="914400" rtl="0" eaLnBrk="1" fontAlgn="auto" latinLnBrk="0" hangingPunct="1">
              <a:lnSpc>
                <a:spcPct val="100000"/>
              </a:lnSpc>
              <a:spcBef>
                <a:spcPts val="0"/>
              </a:spcBef>
              <a:spcAft>
                <a:spcPts val="0"/>
              </a:spcAft>
              <a:buClrTx/>
              <a:buSzTx/>
              <a:buFontTx/>
              <a:buNone/>
              <a:tabLst/>
              <a:defRPr/>
            </a:pPr>
            <a:r>
              <a:rPr lang="mi-NZ" dirty="0"/>
              <a:t>Risk = trip/fall</a:t>
            </a:r>
            <a:endParaRPr lang="en-NZ" dirty="0"/>
          </a:p>
          <a:p>
            <a:endParaRPr lang="en-NZ" dirty="0"/>
          </a:p>
        </p:txBody>
      </p:sp>
      <p:sp>
        <p:nvSpPr>
          <p:cNvPr id="4" name="Slide Number Placeholder 3"/>
          <p:cNvSpPr>
            <a:spLocks noGrp="1"/>
          </p:cNvSpPr>
          <p:nvPr>
            <p:ph type="sldNum" sz="quarter" idx="5"/>
          </p:nvPr>
        </p:nvSpPr>
        <p:spPr/>
        <p:txBody>
          <a:bodyPr/>
          <a:lstStyle/>
          <a:p>
            <a:fld id="{9C9D4DB5-9D86-4260-BEF3-79CF5F4E2250}" type="slidenum">
              <a:rPr lang="en-NZ" smtClean="0"/>
              <a:t>14</a:t>
            </a:fld>
            <a:endParaRPr lang="en-NZ" dirty="0"/>
          </a:p>
        </p:txBody>
      </p:sp>
    </p:spTree>
    <p:extLst>
      <p:ext uri="{BB962C8B-B14F-4D97-AF65-F5344CB8AC3E}">
        <p14:creationId xmlns:p14="http://schemas.microsoft.com/office/powerpoint/2010/main" val="1655555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8475" y="590550"/>
            <a:ext cx="5969000" cy="33575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dirty="0"/>
              <a:t>Disclaimer: drawings not to scale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mi-NZ" dirty="0"/>
          </a:p>
          <a:p>
            <a:pPr marL="0" marR="0" lvl="0" indent="0" algn="l" defTabSz="914400" rtl="0" eaLnBrk="1" fontAlgn="auto" latinLnBrk="0" hangingPunct="1">
              <a:lnSpc>
                <a:spcPct val="100000"/>
              </a:lnSpc>
              <a:spcBef>
                <a:spcPts val="0"/>
              </a:spcBef>
              <a:spcAft>
                <a:spcPts val="0"/>
              </a:spcAft>
              <a:buClrTx/>
              <a:buSzTx/>
              <a:buFontTx/>
              <a:buNone/>
              <a:tabLst/>
              <a:defRPr/>
            </a:pPr>
            <a:r>
              <a:rPr lang="mi-NZ" dirty="0"/>
              <a:t>The evaluation of the risk depends on who is involved</a:t>
            </a:r>
            <a:endParaRPr lang="en-NZ" dirty="0"/>
          </a:p>
          <a:p>
            <a:endParaRPr lang="en-NZ" dirty="0"/>
          </a:p>
        </p:txBody>
      </p:sp>
      <p:sp>
        <p:nvSpPr>
          <p:cNvPr id="4" name="Slide Number Placeholder 3"/>
          <p:cNvSpPr>
            <a:spLocks noGrp="1"/>
          </p:cNvSpPr>
          <p:nvPr>
            <p:ph type="sldNum" sz="quarter" idx="5"/>
          </p:nvPr>
        </p:nvSpPr>
        <p:spPr/>
        <p:txBody>
          <a:bodyPr/>
          <a:lstStyle/>
          <a:p>
            <a:fld id="{9C9D4DB5-9D86-4260-BEF3-79CF5F4E2250}" type="slidenum">
              <a:rPr lang="en-NZ" smtClean="0"/>
              <a:t>15</a:t>
            </a:fld>
            <a:endParaRPr lang="en-NZ" dirty="0"/>
          </a:p>
        </p:txBody>
      </p:sp>
    </p:spTree>
    <p:extLst>
      <p:ext uri="{BB962C8B-B14F-4D97-AF65-F5344CB8AC3E}">
        <p14:creationId xmlns:p14="http://schemas.microsoft.com/office/powerpoint/2010/main" val="1066701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8475" y="590550"/>
            <a:ext cx="5969000" cy="33575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dirty="0"/>
              <a:t>Disclaimer: drawings not to scale</a:t>
            </a:r>
            <a:endParaRPr lang="en-NZ" dirty="0"/>
          </a:p>
          <a:p>
            <a:endParaRPr lang="en-NZ" dirty="0"/>
          </a:p>
          <a:p>
            <a:r>
              <a:rPr lang="en-NZ" dirty="0"/>
              <a:t>Also consider how often is the activity undertaken by how many people</a:t>
            </a:r>
          </a:p>
        </p:txBody>
      </p:sp>
      <p:sp>
        <p:nvSpPr>
          <p:cNvPr id="4" name="Slide Number Placeholder 3"/>
          <p:cNvSpPr>
            <a:spLocks noGrp="1"/>
          </p:cNvSpPr>
          <p:nvPr>
            <p:ph type="sldNum" sz="quarter" idx="5"/>
          </p:nvPr>
        </p:nvSpPr>
        <p:spPr/>
        <p:txBody>
          <a:bodyPr/>
          <a:lstStyle/>
          <a:p>
            <a:fld id="{9C9D4DB5-9D86-4260-BEF3-79CF5F4E2250}" type="slidenum">
              <a:rPr lang="en-NZ" smtClean="0"/>
              <a:t>16</a:t>
            </a:fld>
            <a:endParaRPr lang="en-NZ" dirty="0"/>
          </a:p>
        </p:txBody>
      </p:sp>
    </p:spTree>
    <p:extLst>
      <p:ext uri="{BB962C8B-B14F-4D97-AF65-F5344CB8AC3E}">
        <p14:creationId xmlns:p14="http://schemas.microsoft.com/office/powerpoint/2010/main" val="292093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8475" y="590550"/>
            <a:ext cx="5969000" cy="33575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dirty="0"/>
              <a:t>Disclaimer: drawings not to scale</a:t>
            </a:r>
            <a:endParaRPr lang="en-NZ" dirty="0"/>
          </a:p>
          <a:p>
            <a:endParaRPr lang="en-NZ" dirty="0"/>
          </a:p>
          <a:p>
            <a:r>
              <a:rPr lang="en-NZ" dirty="0"/>
              <a:t>Minimising risks is a patchwork approach, and should only be undertaken as a temporary measure.</a:t>
            </a:r>
          </a:p>
        </p:txBody>
      </p:sp>
      <p:sp>
        <p:nvSpPr>
          <p:cNvPr id="4" name="Slide Number Placeholder 3"/>
          <p:cNvSpPr>
            <a:spLocks noGrp="1"/>
          </p:cNvSpPr>
          <p:nvPr>
            <p:ph type="sldNum" sz="quarter" idx="5"/>
          </p:nvPr>
        </p:nvSpPr>
        <p:spPr/>
        <p:txBody>
          <a:bodyPr/>
          <a:lstStyle/>
          <a:p>
            <a:fld id="{9C9D4DB5-9D86-4260-BEF3-79CF5F4E2250}" type="slidenum">
              <a:rPr lang="en-NZ" smtClean="0"/>
              <a:t>17</a:t>
            </a:fld>
            <a:endParaRPr lang="en-NZ" dirty="0"/>
          </a:p>
        </p:txBody>
      </p:sp>
    </p:spTree>
    <p:extLst>
      <p:ext uri="{BB962C8B-B14F-4D97-AF65-F5344CB8AC3E}">
        <p14:creationId xmlns:p14="http://schemas.microsoft.com/office/powerpoint/2010/main" val="1107772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8475" y="590550"/>
            <a:ext cx="5969000" cy="33575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dirty="0"/>
              <a:t>Disclaimer: drawings not to scale</a:t>
            </a:r>
            <a:endParaRPr lang="en-NZ" dirty="0"/>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mi-NZ" dirty="0"/>
              <a:t>Eliminating a risk should ALWAYS be the ultimate goal.</a:t>
            </a:r>
            <a:endParaRPr lang="en-NZ" dirty="0"/>
          </a:p>
        </p:txBody>
      </p:sp>
      <p:sp>
        <p:nvSpPr>
          <p:cNvPr id="4" name="Slide Number Placeholder 3"/>
          <p:cNvSpPr>
            <a:spLocks noGrp="1"/>
          </p:cNvSpPr>
          <p:nvPr>
            <p:ph type="sldNum" sz="quarter" idx="5"/>
          </p:nvPr>
        </p:nvSpPr>
        <p:spPr/>
        <p:txBody>
          <a:bodyPr/>
          <a:lstStyle/>
          <a:p>
            <a:fld id="{9C9D4DB5-9D86-4260-BEF3-79CF5F4E2250}" type="slidenum">
              <a:rPr lang="en-NZ" smtClean="0"/>
              <a:t>18</a:t>
            </a:fld>
            <a:endParaRPr lang="en-NZ" dirty="0"/>
          </a:p>
        </p:txBody>
      </p:sp>
    </p:spTree>
    <p:extLst>
      <p:ext uri="{BB962C8B-B14F-4D97-AF65-F5344CB8AC3E}">
        <p14:creationId xmlns:p14="http://schemas.microsoft.com/office/powerpoint/2010/main" val="2509118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8475" y="590550"/>
            <a:ext cx="5969000" cy="3357563"/>
          </a:xfrm>
        </p:spPr>
      </p:sp>
      <p:sp>
        <p:nvSpPr>
          <p:cNvPr id="3" name="Notes Placeholder 2"/>
          <p:cNvSpPr>
            <a:spLocks noGrp="1"/>
          </p:cNvSpPr>
          <p:nvPr>
            <p:ph type="body" idx="1"/>
          </p:nvPr>
        </p:nvSpPr>
        <p:spPr/>
        <p:txBody>
          <a:bodyPr/>
          <a:lstStyle/>
          <a:p>
            <a:r>
              <a:rPr lang="mi-NZ" dirty="0"/>
              <a:t>Disclaimer: drawings not to scale</a:t>
            </a:r>
          </a:p>
          <a:p>
            <a:endParaRPr lang="mi-NZ" dirty="0"/>
          </a:p>
          <a:p>
            <a:r>
              <a:rPr lang="mi-NZ" dirty="0"/>
              <a:t>Over time we need to check... has the control worked, or has someone tried to put the brick back!</a:t>
            </a:r>
            <a:endParaRPr lang="en-NZ" dirty="0"/>
          </a:p>
        </p:txBody>
      </p:sp>
      <p:sp>
        <p:nvSpPr>
          <p:cNvPr id="4" name="Slide Number Placeholder 3"/>
          <p:cNvSpPr>
            <a:spLocks noGrp="1"/>
          </p:cNvSpPr>
          <p:nvPr>
            <p:ph type="sldNum" sz="quarter" idx="5"/>
          </p:nvPr>
        </p:nvSpPr>
        <p:spPr/>
        <p:txBody>
          <a:bodyPr/>
          <a:lstStyle/>
          <a:p>
            <a:fld id="{9C9D4DB5-9D86-4260-BEF3-79CF5F4E2250}" type="slidenum">
              <a:rPr lang="en-NZ" smtClean="0"/>
              <a:t>19</a:t>
            </a:fld>
            <a:endParaRPr lang="en-NZ" dirty="0"/>
          </a:p>
        </p:txBody>
      </p:sp>
    </p:spTree>
    <p:extLst>
      <p:ext uri="{BB962C8B-B14F-4D97-AF65-F5344CB8AC3E}">
        <p14:creationId xmlns:p14="http://schemas.microsoft.com/office/powerpoint/2010/main" val="4040220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8475" y="590550"/>
            <a:ext cx="5969000" cy="33575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mi-NZ" dirty="0"/>
              <a:t>Use the Q&amp;A option at the bottom of your screen</a:t>
            </a:r>
          </a:p>
          <a:p>
            <a:pPr marL="171450" indent="-171450">
              <a:buFont typeface="Arial" panose="020B0604020202020204" pitchFamily="34" charset="0"/>
              <a:buChar char="•"/>
            </a:pPr>
            <a:r>
              <a:rPr lang="mi-NZ" dirty="0"/>
              <a:t>Post your questions as you think of them</a:t>
            </a:r>
          </a:p>
          <a:p>
            <a:pPr marL="171450" indent="-171450">
              <a:buFont typeface="Arial" panose="020B0604020202020204" pitchFamily="34" charset="0"/>
              <a:buChar char="•"/>
            </a:pPr>
            <a:r>
              <a:rPr lang="mi-NZ" dirty="0"/>
              <a:t>Questions will be answered as each speaker finishes</a:t>
            </a:r>
          </a:p>
          <a:p>
            <a:endParaRPr lang="en-NZ" dirty="0"/>
          </a:p>
        </p:txBody>
      </p:sp>
      <p:sp>
        <p:nvSpPr>
          <p:cNvPr id="4" name="Slide Number Placeholder 3"/>
          <p:cNvSpPr>
            <a:spLocks noGrp="1"/>
          </p:cNvSpPr>
          <p:nvPr>
            <p:ph type="sldNum" sz="quarter" idx="5"/>
          </p:nvPr>
        </p:nvSpPr>
        <p:spPr/>
        <p:txBody>
          <a:bodyPr/>
          <a:lstStyle/>
          <a:p>
            <a:fld id="{9C9D4DB5-9D86-4260-BEF3-79CF5F4E2250}" type="slidenum">
              <a:rPr lang="en-NZ" smtClean="0"/>
              <a:t>2</a:t>
            </a:fld>
            <a:endParaRPr lang="en-NZ" dirty="0"/>
          </a:p>
        </p:txBody>
      </p:sp>
    </p:spTree>
    <p:extLst>
      <p:ext uri="{BB962C8B-B14F-4D97-AF65-F5344CB8AC3E}">
        <p14:creationId xmlns:p14="http://schemas.microsoft.com/office/powerpoint/2010/main" val="215852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8475" y="590550"/>
            <a:ext cx="5969000" cy="3357563"/>
          </a:xfrm>
        </p:spPr>
      </p:sp>
      <p:sp>
        <p:nvSpPr>
          <p:cNvPr id="3" name="Notes Placeholder 2"/>
          <p:cNvSpPr>
            <a:spLocks noGrp="1"/>
          </p:cNvSpPr>
          <p:nvPr>
            <p:ph type="body" idx="1"/>
          </p:nvPr>
        </p:nvSpPr>
        <p:spPr/>
        <p:txBody>
          <a:bodyPr/>
          <a:lstStyle/>
          <a:p>
            <a:r>
              <a:rPr lang="mi-NZ" dirty="0"/>
              <a:t>There is a risk register on our website to help your team work through this process.</a:t>
            </a:r>
          </a:p>
          <a:p>
            <a:r>
              <a:rPr lang="mi-NZ" dirty="0"/>
              <a:t>You will need some knowledge of Excel, although there are instructions available as well if you want to do things in a more manual way.</a:t>
            </a:r>
          </a:p>
          <a:p>
            <a:endParaRPr lang="mi-NZ" dirty="0"/>
          </a:p>
          <a:p>
            <a:r>
              <a:rPr lang="mi-NZ" dirty="0"/>
              <a:t>This example is upside down – first control should always be to try to eliminate the hazard</a:t>
            </a:r>
          </a:p>
          <a:p>
            <a:endParaRPr lang="mi-NZ" dirty="0"/>
          </a:p>
          <a:p>
            <a:r>
              <a:rPr lang="mi-NZ" dirty="0"/>
              <a:t>Instead we are going to work our way up from worst control through to best control.</a:t>
            </a:r>
          </a:p>
          <a:p>
            <a:endParaRPr lang="mi-NZ" dirty="0"/>
          </a:p>
          <a:p>
            <a:r>
              <a:rPr lang="mi-NZ" dirty="0"/>
              <a:t>Risk type – a way of analysing your risks (how many fall risks, how many fire risks etc)</a:t>
            </a:r>
          </a:p>
          <a:p>
            <a:endParaRPr lang="en-NZ" dirty="0"/>
          </a:p>
        </p:txBody>
      </p:sp>
      <p:sp>
        <p:nvSpPr>
          <p:cNvPr id="4" name="Slide Number Placeholder 3"/>
          <p:cNvSpPr>
            <a:spLocks noGrp="1"/>
          </p:cNvSpPr>
          <p:nvPr>
            <p:ph type="sldNum" sz="quarter" idx="5"/>
          </p:nvPr>
        </p:nvSpPr>
        <p:spPr/>
        <p:txBody>
          <a:bodyPr/>
          <a:lstStyle/>
          <a:p>
            <a:fld id="{9C9D4DB5-9D86-4260-BEF3-79CF5F4E2250}" type="slidenum">
              <a:rPr lang="en-NZ" smtClean="0"/>
              <a:t>20</a:t>
            </a:fld>
            <a:endParaRPr lang="en-NZ" dirty="0"/>
          </a:p>
        </p:txBody>
      </p:sp>
    </p:spTree>
    <p:extLst>
      <p:ext uri="{BB962C8B-B14F-4D97-AF65-F5344CB8AC3E}">
        <p14:creationId xmlns:p14="http://schemas.microsoft.com/office/powerpoint/2010/main" val="662879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8475" y="590550"/>
            <a:ext cx="5969000" cy="3357563"/>
          </a:xfrm>
        </p:spPr>
      </p:sp>
      <p:sp>
        <p:nvSpPr>
          <p:cNvPr id="3" name="Notes Placeholder 2"/>
          <p:cNvSpPr>
            <a:spLocks noGrp="1"/>
          </p:cNvSpPr>
          <p:nvPr>
            <p:ph type="body" idx="1"/>
          </p:nvPr>
        </p:nvSpPr>
        <p:spPr/>
        <p:txBody>
          <a:bodyPr/>
          <a:lstStyle/>
          <a:p>
            <a:r>
              <a:rPr lang="mi-NZ" dirty="0"/>
              <a:t>Recap</a:t>
            </a:r>
            <a:endParaRPr lang="en-NZ" dirty="0"/>
          </a:p>
        </p:txBody>
      </p:sp>
      <p:sp>
        <p:nvSpPr>
          <p:cNvPr id="4" name="Slide Number Placeholder 3"/>
          <p:cNvSpPr>
            <a:spLocks noGrp="1"/>
          </p:cNvSpPr>
          <p:nvPr>
            <p:ph type="sldNum" sz="quarter" idx="5"/>
          </p:nvPr>
        </p:nvSpPr>
        <p:spPr/>
        <p:txBody>
          <a:bodyPr/>
          <a:lstStyle/>
          <a:p>
            <a:fld id="{9C9D4DB5-9D86-4260-BEF3-79CF5F4E2250}" type="slidenum">
              <a:rPr lang="en-NZ" smtClean="0"/>
              <a:t>21</a:t>
            </a:fld>
            <a:endParaRPr lang="en-NZ" dirty="0"/>
          </a:p>
        </p:txBody>
      </p:sp>
    </p:spTree>
    <p:extLst>
      <p:ext uri="{BB962C8B-B14F-4D97-AF65-F5344CB8AC3E}">
        <p14:creationId xmlns:p14="http://schemas.microsoft.com/office/powerpoint/2010/main" val="1925919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8475" y="590550"/>
            <a:ext cx="5969000" cy="3357563"/>
          </a:xfrm>
        </p:spPr>
      </p:sp>
      <p:sp>
        <p:nvSpPr>
          <p:cNvPr id="3" name="Notes Placeholder 2"/>
          <p:cNvSpPr>
            <a:spLocks noGrp="1"/>
          </p:cNvSpPr>
          <p:nvPr>
            <p:ph type="body" idx="1"/>
          </p:nvPr>
        </p:nvSpPr>
        <p:spPr/>
        <p:txBody>
          <a:bodyPr/>
          <a:lstStyle/>
          <a:p>
            <a:r>
              <a:rPr lang="mi-NZ" dirty="0"/>
              <a:t>Finally, report the big stuff</a:t>
            </a:r>
          </a:p>
          <a:p>
            <a:endParaRPr lang="mi-NZ" dirty="0"/>
          </a:p>
          <a:p>
            <a:r>
              <a:rPr lang="mi-NZ" dirty="0"/>
              <a:t>Reporting the big stuff may help others from going through the pain that hazards and risks bring.</a:t>
            </a:r>
            <a:endParaRPr lang="en-NZ" dirty="0"/>
          </a:p>
        </p:txBody>
      </p:sp>
      <p:sp>
        <p:nvSpPr>
          <p:cNvPr id="4" name="Slide Number Placeholder 3"/>
          <p:cNvSpPr>
            <a:spLocks noGrp="1"/>
          </p:cNvSpPr>
          <p:nvPr>
            <p:ph type="sldNum" sz="quarter" idx="5"/>
          </p:nvPr>
        </p:nvSpPr>
        <p:spPr/>
        <p:txBody>
          <a:bodyPr/>
          <a:lstStyle/>
          <a:p>
            <a:fld id="{9C9D4DB5-9D86-4260-BEF3-79CF5F4E2250}" type="slidenum">
              <a:rPr lang="en-NZ" smtClean="0"/>
              <a:t>22</a:t>
            </a:fld>
            <a:endParaRPr lang="en-NZ" dirty="0"/>
          </a:p>
        </p:txBody>
      </p:sp>
    </p:spTree>
    <p:extLst>
      <p:ext uri="{BB962C8B-B14F-4D97-AF65-F5344CB8AC3E}">
        <p14:creationId xmlns:p14="http://schemas.microsoft.com/office/powerpoint/2010/main" val="3643606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8475" y="590550"/>
            <a:ext cx="5969000" cy="3357563"/>
          </a:xfrm>
        </p:spPr>
      </p:sp>
      <p:sp>
        <p:nvSpPr>
          <p:cNvPr id="3" name="Notes Placeholder 2"/>
          <p:cNvSpPr>
            <a:spLocks noGrp="1"/>
          </p:cNvSpPr>
          <p:nvPr>
            <p:ph type="body" idx="1"/>
          </p:nvPr>
        </p:nvSpPr>
        <p:spPr/>
        <p:txBody>
          <a:bodyPr/>
          <a:lstStyle/>
          <a:p>
            <a:pPr>
              <a:lnSpc>
                <a:spcPct val="107000"/>
              </a:lnSpc>
              <a:spcAft>
                <a:spcPts val="1440"/>
              </a:spcAft>
            </a:pPr>
            <a:r>
              <a:rPr lang="mi-NZ" sz="1800" dirty="0">
                <a:effectLst/>
                <a:latin typeface="Calibri" panose="020F0502020204030204" pitchFamily="34" charset="0"/>
                <a:ea typeface="Calibri" panose="020F0502020204030204" pitchFamily="34" charset="0"/>
                <a:cs typeface="Times New Roman" panose="02020603050405020304" pitchFamily="18" charset="0"/>
              </a:rPr>
              <a:t>Our next topic on </a:t>
            </a:r>
            <a:r>
              <a:rPr lang="mi-NZ" sz="1800" b="1" dirty="0">
                <a:effectLst/>
                <a:latin typeface="Calibri" panose="020F0502020204030204" pitchFamily="34" charset="0"/>
                <a:ea typeface="Calibri" panose="020F0502020204030204" pitchFamily="34" charset="0"/>
                <a:cs typeface="Times New Roman" panose="02020603050405020304" pitchFamily="18" charset="0"/>
              </a:rPr>
              <a:t>Thursday 14 July 5-6pm </a:t>
            </a:r>
            <a:r>
              <a:rPr lang="mi-NZ" sz="1800" dirty="0">
                <a:effectLst/>
                <a:latin typeface="Calibri" panose="020F0502020204030204" pitchFamily="34" charset="0"/>
                <a:ea typeface="Calibri" panose="020F0502020204030204" pitchFamily="34" charset="0"/>
                <a:cs typeface="Times New Roman" panose="02020603050405020304" pitchFamily="18" charset="0"/>
              </a:rPr>
              <a:t>is about </a:t>
            </a:r>
            <a:r>
              <a:rPr lang="mi-NZ" sz="1800" b="1" dirty="0">
                <a:effectLst/>
                <a:latin typeface="Calibri" panose="020F0502020204030204" pitchFamily="34" charset="0"/>
                <a:ea typeface="Calibri" panose="020F0502020204030204" pitchFamily="34" charset="0"/>
                <a:cs typeface="Times New Roman" panose="02020603050405020304" pitchFamily="18" charset="0"/>
              </a:rPr>
              <a:t>Church’s employment claim process and managing your personal safety at work (lone workers)</a:t>
            </a:r>
            <a:endParaRPr lang="en-NZ"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440"/>
              </a:spcAft>
            </a:pPr>
            <a:r>
              <a:rPr lang="mi-NZ" sz="1800" dirty="0">
                <a:effectLst/>
                <a:latin typeface="Calibri" panose="020F0502020204030204" pitchFamily="34" charset="0"/>
                <a:ea typeface="Calibri" panose="020F0502020204030204" pitchFamily="34" charset="0"/>
                <a:cs typeface="Times New Roman" panose="02020603050405020304" pitchFamily="18" charset="0"/>
              </a:rPr>
              <a:t>All feedback or topic suggestions gratefully received</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440"/>
              </a:spcAft>
            </a:pPr>
            <a:r>
              <a:rPr lang="mi-NZ" sz="1800" b="1" u="sng" dirty="0">
                <a:effectLst/>
                <a:latin typeface="Calibri" panose="020F0502020204030204" pitchFamily="34" charset="0"/>
                <a:ea typeface="Calibri" panose="020F0502020204030204" pitchFamily="34" charset="0"/>
                <a:cs typeface="Times New Roman" panose="02020603050405020304" pitchFamily="18" charset="0"/>
              </a:rPr>
              <a:t>Closing</a:t>
            </a:r>
            <a:r>
              <a:rPr lang="mi-NZ" sz="1800" b="1" dirty="0">
                <a:effectLst/>
                <a:latin typeface="Calibri" panose="020F0502020204030204" pitchFamily="34" charset="0"/>
                <a:ea typeface="Calibri" panose="020F0502020204030204" pitchFamily="34" charset="0"/>
                <a:cs typeface="Times New Roman" panose="02020603050405020304" pitchFamily="18" charset="0"/>
              </a:rPr>
              <a:t>  </a:t>
            </a:r>
            <a:r>
              <a:rPr lang="mi-NZ" sz="1800" dirty="0">
                <a:effectLst/>
                <a:latin typeface="Calibri" panose="020F0502020204030204" pitchFamily="34" charset="0"/>
                <a:ea typeface="Calibri" panose="020F0502020204030204" pitchFamily="34" charset="0"/>
                <a:cs typeface="Times New Roman" panose="02020603050405020304" pitchFamily="18" charset="0"/>
              </a:rPr>
              <a:t>Thank you for your time and interest in attending</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440"/>
              </a:spcAft>
            </a:pPr>
            <a:r>
              <a:rPr lang="mi-NZ" sz="1800" dirty="0">
                <a:effectLst/>
                <a:latin typeface="Calibri" panose="020F0502020204030204" pitchFamily="34" charset="0"/>
                <a:ea typeface="Calibri" panose="020F0502020204030204" pitchFamily="34" charset="0"/>
                <a:cs typeface="Times New Roman" panose="02020603050405020304" pitchFamily="18" charset="0"/>
              </a:rPr>
              <a:t>Recording will be made available shortly on website, along with useful references to supporting material</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Z" dirty="0"/>
          </a:p>
        </p:txBody>
      </p:sp>
      <p:sp>
        <p:nvSpPr>
          <p:cNvPr id="4" name="Slide Number Placeholder 3"/>
          <p:cNvSpPr>
            <a:spLocks noGrp="1"/>
          </p:cNvSpPr>
          <p:nvPr>
            <p:ph type="sldNum" sz="quarter" idx="5"/>
          </p:nvPr>
        </p:nvSpPr>
        <p:spPr/>
        <p:txBody>
          <a:bodyPr/>
          <a:lstStyle/>
          <a:p>
            <a:fld id="{9C9D4DB5-9D86-4260-BEF3-79CF5F4E2250}" type="slidenum">
              <a:rPr lang="en-NZ" smtClean="0"/>
              <a:t>23</a:t>
            </a:fld>
            <a:endParaRPr lang="en-NZ" dirty="0"/>
          </a:p>
        </p:txBody>
      </p:sp>
    </p:spTree>
    <p:extLst>
      <p:ext uri="{BB962C8B-B14F-4D97-AF65-F5344CB8AC3E}">
        <p14:creationId xmlns:p14="http://schemas.microsoft.com/office/powerpoint/2010/main" val="248021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8475" y="590550"/>
            <a:ext cx="5969000" cy="33575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dirty="0"/>
              <a:t>Property titles in MCNZ generally sit with the Board of Administration</a:t>
            </a:r>
            <a:endParaRPr lang="en-NZ" dirty="0"/>
          </a:p>
          <a:p>
            <a:endParaRPr lang="en-NZ" dirty="0"/>
          </a:p>
        </p:txBody>
      </p:sp>
      <p:sp>
        <p:nvSpPr>
          <p:cNvPr id="4" name="Slide Number Placeholder 3"/>
          <p:cNvSpPr>
            <a:spLocks noGrp="1"/>
          </p:cNvSpPr>
          <p:nvPr>
            <p:ph type="sldNum" sz="quarter" idx="5"/>
          </p:nvPr>
        </p:nvSpPr>
        <p:spPr/>
        <p:txBody>
          <a:bodyPr/>
          <a:lstStyle/>
          <a:p>
            <a:fld id="{9C9D4DB5-9D86-4260-BEF3-79CF5F4E2250}" type="slidenum">
              <a:rPr lang="en-NZ" smtClean="0"/>
              <a:t>3</a:t>
            </a:fld>
            <a:endParaRPr lang="en-NZ" dirty="0"/>
          </a:p>
        </p:txBody>
      </p:sp>
    </p:spTree>
    <p:extLst>
      <p:ext uri="{BB962C8B-B14F-4D97-AF65-F5344CB8AC3E}">
        <p14:creationId xmlns:p14="http://schemas.microsoft.com/office/powerpoint/2010/main" val="4005598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8475" y="590550"/>
            <a:ext cx="5969000" cy="3357563"/>
          </a:xfrm>
        </p:spPr>
      </p:sp>
      <p:sp>
        <p:nvSpPr>
          <p:cNvPr id="3" name="Notes Placeholder 2"/>
          <p:cNvSpPr>
            <a:spLocks noGrp="1"/>
          </p:cNvSpPr>
          <p:nvPr>
            <p:ph type="body" idx="1"/>
          </p:nvPr>
        </p:nvSpPr>
        <p:spPr/>
        <p:txBody>
          <a:bodyPr/>
          <a:lstStyle/>
          <a:p>
            <a:r>
              <a:rPr lang="mi-NZ" dirty="0"/>
              <a:t>Market valuation – from a registered valuer, NOT a real estate appraisal</a:t>
            </a:r>
          </a:p>
          <a:p>
            <a:endParaRPr lang="en-NZ" dirty="0"/>
          </a:p>
          <a:p>
            <a:r>
              <a:rPr lang="en-NZ" dirty="0"/>
              <a:t>Land story – copy to archives, consult with Te Taha Māori </a:t>
            </a:r>
          </a:p>
          <a:p>
            <a:pPr marL="171450" indent="-171450">
              <a:buFontTx/>
              <a:buChar char="-"/>
            </a:pPr>
            <a:r>
              <a:rPr lang="en-NZ" dirty="0"/>
              <a:t>Confiscated land</a:t>
            </a:r>
          </a:p>
          <a:p>
            <a:pPr marL="171450" indent="-171450">
              <a:buFontTx/>
              <a:buChar char="-"/>
            </a:pPr>
            <a:endParaRPr lang="en-NZ" dirty="0"/>
          </a:p>
          <a:p>
            <a:pPr marL="0" indent="0">
              <a:buFontTx/>
              <a:buNone/>
            </a:pPr>
            <a:r>
              <a:rPr lang="en-NZ" dirty="0"/>
              <a:t>Church’s property lawyer – comes out of sales proceeds from parish account</a:t>
            </a:r>
          </a:p>
          <a:p>
            <a:pPr marL="0" indent="0">
              <a:buFontTx/>
              <a:buNone/>
            </a:pPr>
            <a:r>
              <a:rPr lang="en-NZ" dirty="0"/>
              <a:t>Development Fund – 50/50 Ministry and property</a:t>
            </a:r>
          </a:p>
          <a:p>
            <a:pPr marL="0" indent="0">
              <a:buFontTx/>
              <a:buNone/>
            </a:pPr>
            <a:endParaRPr lang="en-NZ" dirty="0"/>
          </a:p>
          <a:p>
            <a:pPr marL="0" indent="0">
              <a:buFontTx/>
              <a:buNone/>
            </a:pPr>
            <a:endParaRPr lang="en-NZ" dirty="0"/>
          </a:p>
        </p:txBody>
      </p:sp>
      <p:sp>
        <p:nvSpPr>
          <p:cNvPr id="4" name="Slide Number Placeholder 3"/>
          <p:cNvSpPr>
            <a:spLocks noGrp="1"/>
          </p:cNvSpPr>
          <p:nvPr>
            <p:ph type="sldNum" sz="quarter" idx="5"/>
          </p:nvPr>
        </p:nvSpPr>
        <p:spPr/>
        <p:txBody>
          <a:bodyPr/>
          <a:lstStyle/>
          <a:p>
            <a:fld id="{9C9D4DB5-9D86-4260-BEF3-79CF5F4E2250}" type="slidenum">
              <a:rPr lang="en-NZ" smtClean="0"/>
              <a:t>4</a:t>
            </a:fld>
            <a:endParaRPr lang="en-NZ" dirty="0"/>
          </a:p>
        </p:txBody>
      </p:sp>
    </p:spTree>
    <p:extLst>
      <p:ext uri="{BB962C8B-B14F-4D97-AF65-F5344CB8AC3E}">
        <p14:creationId xmlns:p14="http://schemas.microsoft.com/office/powerpoint/2010/main" val="3298920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8475" y="590550"/>
            <a:ext cx="5969000" cy="3357563"/>
          </a:xfrm>
        </p:spPr>
      </p:sp>
      <p:sp>
        <p:nvSpPr>
          <p:cNvPr id="3" name="Notes Placeholder 2"/>
          <p:cNvSpPr>
            <a:spLocks noGrp="1"/>
          </p:cNvSpPr>
          <p:nvPr>
            <p:ph type="body" idx="1"/>
          </p:nvPr>
        </p:nvSpPr>
        <p:spPr/>
        <p:txBody>
          <a:bodyPr/>
          <a:lstStyle/>
          <a:p>
            <a:r>
              <a:rPr lang="mi-NZ" dirty="0"/>
              <a:t>Market valuation – from a registered valuer, NOT a real estate appraisal</a:t>
            </a:r>
          </a:p>
          <a:p>
            <a:endParaRPr lang="en-NZ" dirty="0"/>
          </a:p>
          <a:p>
            <a:r>
              <a:rPr lang="en-NZ" dirty="0"/>
              <a:t>Land story – copy to archives, consult with Te Taha Māori </a:t>
            </a:r>
          </a:p>
          <a:p>
            <a:pPr marL="171450" indent="-171450">
              <a:buFontTx/>
              <a:buChar char="-"/>
            </a:pPr>
            <a:r>
              <a:rPr lang="en-NZ" dirty="0"/>
              <a:t>Confiscated land</a:t>
            </a:r>
          </a:p>
          <a:p>
            <a:pPr marL="171450" indent="-171450">
              <a:buFontTx/>
              <a:buChar char="-"/>
            </a:pPr>
            <a:endParaRPr lang="en-NZ" dirty="0"/>
          </a:p>
          <a:p>
            <a:pPr marL="0" indent="0">
              <a:buFontTx/>
              <a:buNone/>
            </a:pPr>
            <a:r>
              <a:rPr lang="en-NZ" dirty="0"/>
              <a:t>Church’s property lawyer – from parish account</a:t>
            </a:r>
          </a:p>
          <a:p>
            <a:pPr marL="171450" indent="-171450">
              <a:buFont typeface="Arial" panose="020B0604020202020204" pitchFamily="34" charset="0"/>
              <a:buChar char="•"/>
            </a:pPr>
            <a:r>
              <a:rPr lang="en-NZ" dirty="0"/>
              <a:t>Anti-money laundering</a:t>
            </a:r>
          </a:p>
          <a:p>
            <a:pPr marL="0" indent="0">
              <a:buFontTx/>
              <a:buNone/>
            </a:pPr>
            <a:endParaRPr lang="en-NZ" dirty="0"/>
          </a:p>
        </p:txBody>
      </p:sp>
      <p:sp>
        <p:nvSpPr>
          <p:cNvPr id="4" name="Slide Number Placeholder 3"/>
          <p:cNvSpPr>
            <a:spLocks noGrp="1"/>
          </p:cNvSpPr>
          <p:nvPr>
            <p:ph type="sldNum" sz="quarter" idx="5"/>
          </p:nvPr>
        </p:nvSpPr>
        <p:spPr/>
        <p:txBody>
          <a:bodyPr/>
          <a:lstStyle/>
          <a:p>
            <a:fld id="{9C9D4DB5-9D86-4260-BEF3-79CF5F4E2250}" type="slidenum">
              <a:rPr lang="en-NZ" smtClean="0"/>
              <a:t>5</a:t>
            </a:fld>
            <a:endParaRPr lang="en-NZ" dirty="0"/>
          </a:p>
        </p:txBody>
      </p:sp>
    </p:spTree>
    <p:extLst>
      <p:ext uri="{BB962C8B-B14F-4D97-AF65-F5344CB8AC3E}">
        <p14:creationId xmlns:p14="http://schemas.microsoft.com/office/powerpoint/2010/main" val="330524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9C9D4DB5-9D86-4260-BEF3-79CF5F4E2250}" type="slidenum">
              <a:rPr lang="en-NZ" smtClean="0"/>
              <a:t>6</a:t>
            </a:fld>
            <a:endParaRPr lang="en-NZ" dirty="0"/>
          </a:p>
        </p:txBody>
      </p:sp>
    </p:spTree>
    <p:extLst>
      <p:ext uri="{BB962C8B-B14F-4D97-AF65-F5344CB8AC3E}">
        <p14:creationId xmlns:p14="http://schemas.microsoft.com/office/powerpoint/2010/main" val="2643789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8475" y="590550"/>
            <a:ext cx="5969000" cy="3357563"/>
          </a:xfrm>
        </p:spPr>
      </p:sp>
      <p:sp>
        <p:nvSpPr>
          <p:cNvPr id="3" name="Notes Placeholder 2"/>
          <p:cNvSpPr>
            <a:spLocks noGrp="1"/>
          </p:cNvSpPr>
          <p:nvPr>
            <p:ph type="body" idx="1"/>
          </p:nvPr>
        </p:nvSpPr>
        <p:spPr/>
        <p:txBody>
          <a:bodyPr/>
          <a:lstStyle/>
          <a:p>
            <a:r>
              <a:rPr lang="mi-NZ" dirty="0"/>
              <a:t>GST – usually included for residential, commercial properties will have a GST component so you may want to say +GST</a:t>
            </a:r>
          </a:p>
          <a:p>
            <a:endParaRPr lang="mi-NZ" dirty="0"/>
          </a:p>
          <a:p>
            <a:r>
              <a:rPr lang="mi-NZ" dirty="0"/>
              <a:t>Get out of the contract clauses - covered for builder’s report, finance arrangements, valuations (usually in “Further terms of sale”)</a:t>
            </a:r>
          </a:p>
          <a:p>
            <a:endParaRPr lang="mi-NZ" dirty="0"/>
          </a:p>
          <a:p>
            <a:r>
              <a:rPr lang="mi-NZ" dirty="0"/>
              <a:t>Board member initials each page</a:t>
            </a:r>
            <a:endParaRPr lang="en-NZ" dirty="0"/>
          </a:p>
        </p:txBody>
      </p:sp>
      <p:sp>
        <p:nvSpPr>
          <p:cNvPr id="4" name="Slide Number Placeholder 3"/>
          <p:cNvSpPr>
            <a:spLocks noGrp="1"/>
          </p:cNvSpPr>
          <p:nvPr>
            <p:ph type="sldNum" sz="quarter" idx="5"/>
          </p:nvPr>
        </p:nvSpPr>
        <p:spPr/>
        <p:txBody>
          <a:bodyPr/>
          <a:lstStyle/>
          <a:p>
            <a:fld id="{9C9D4DB5-9D86-4260-BEF3-79CF5F4E2250}" type="slidenum">
              <a:rPr lang="en-NZ" smtClean="0"/>
              <a:t>7</a:t>
            </a:fld>
            <a:endParaRPr lang="en-NZ" dirty="0"/>
          </a:p>
        </p:txBody>
      </p:sp>
    </p:spTree>
    <p:extLst>
      <p:ext uri="{BB962C8B-B14F-4D97-AF65-F5344CB8AC3E}">
        <p14:creationId xmlns:p14="http://schemas.microsoft.com/office/powerpoint/2010/main" val="3676964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8475" y="590550"/>
            <a:ext cx="5969000" cy="3357563"/>
          </a:xfrm>
        </p:spPr>
      </p:sp>
      <p:sp>
        <p:nvSpPr>
          <p:cNvPr id="3" name="Notes Placeholder 2"/>
          <p:cNvSpPr>
            <a:spLocks noGrp="1"/>
          </p:cNvSpPr>
          <p:nvPr>
            <p:ph type="body" idx="1"/>
          </p:nvPr>
        </p:nvSpPr>
        <p:spPr/>
        <p:txBody>
          <a:bodyPr/>
          <a:lstStyle/>
          <a:p>
            <a:r>
              <a:rPr lang="mi-NZ" dirty="0"/>
              <a:t>If you put in an offer prior to putting into MCPC then it will need to be subject to Board approval and valuation.</a:t>
            </a:r>
          </a:p>
          <a:p>
            <a:endParaRPr lang="mi-NZ" dirty="0"/>
          </a:p>
          <a:p>
            <a:endParaRPr lang="en-NZ" dirty="0"/>
          </a:p>
        </p:txBody>
      </p:sp>
      <p:sp>
        <p:nvSpPr>
          <p:cNvPr id="4" name="Slide Number Placeholder 3"/>
          <p:cNvSpPr>
            <a:spLocks noGrp="1"/>
          </p:cNvSpPr>
          <p:nvPr>
            <p:ph type="sldNum" sz="quarter" idx="5"/>
          </p:nvPr>
        </p:nvSpPr>
        <p:spPr/>
        <p:txBody>
          <a:bodyPr/>
          <a:lstStyle/>
          <a:p>
            <a:fld id="{9C9D4DB5-9D86-4260-BEF3-79CF5F4E2250}" type="slidenum">
              <a:rPr lang="en-NZ" smtClean="0"/>
              <a:t>8</a:t>
            </a:fld>
            <a:endParaRPr lang="en-NZ" dirty="0"/>
          </a:p>
        </p:txBody>
      </p:sp>
    </p:spTree>
    <p:extLst>
      <p:ext uri="{BB962C8B-B14F-4D97-AF65-F5344CB8AC3E}">
        <p14:creationId xmlns:p14="http://schemas.microsoft.com/office/powerpoint/2010/main" val="3175417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8475" y="590550"/>
            <a:ext cx="5969000" cy="3357563"/>
          </a:xfrm>
        </p:spPr>
      </p:sp>
      <p:sp>
        <p:nvSpPr>
          <p:cNvPr id="3" name="Notes Placeholder 2"/>
          <p:cNvSpPr>
            <a:spLocks noGrp="1"/>
          </p:cNvSpPr>
          <p:nvPr>
            <p:ph type="body" idx="1"/>
          </p:nvPr>
        </p:nvSpPr>
        <p:spPr/>
        <p:txBody>
          <a:bodyPr/>
          <a:lstStyle/>
          <a:p>
            <a:r>
              <a:rPr lang="mi-NZ" dirty="0"/>
              <a:t>One Board member to sign and initial all the pages</a:t>
            </a:r>
          </a:p>
          <a:p>
            <a:endParaRPr lang="mi-NZ" dirty="0"/>
          </a:p>
          <a:p>
            <a:r>
              <a:rPr lang="mi-NZ" dirty="0"/>
              <a:t>And send to Wendy A. For signing and AML docs.</a:t>
            </a:r>
          </a:p>
        </p:txBody>
      </p:sp>
      <p:sp>
        <p:nvSpPr>
          <p:cNvPr id="4" name="Slide Number Placeholder 3"/>
          <p:cNvSpPr>
            <a:spLocks noGrp="1"/>
          </p:cNvSpPr>
          <p:nvPr>
            <p:ph type="sldNum" sz="quarter" idx="5"/>
          </p:nvPr>
        </p:nvSpPr>
        <p:spPr/>
        <p:txBody>
          <a:bodyPr/>
          <a:lstStyle/>
          <a:p>
            <a:fld id="{9C9D4DB5-9D86-4260-BEF3-79CF5F4E2250}" type="slidenum">
              <a:rPr lang="en-NZ" smtClean="0"/>
              <a:t>9</a:t>
            </a:fld>
            <a:endParaRPr lang="en-NZ" dirty="0"/>
          </a:p>
        </p:txBody>
      </p:sp>
    </p:spTree>
    <p:extLst>
      <p:ext uri="{BB962C8B-B14F-4D97-AF65-F5344CB8AC3E}">
        <p14:creationId xmlns:p14="http://schemas.microsoft.com/office/powerpoint/2010/main" val="3705664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NZ" dirty="0"/>
              <a:t>Page </a:t>
            </a:r>
            <a:fld id="{411F2C6D-174B-4CAC-A72D-034456338779}" type="slidenum">
              <a:rPr lang="en-NZ" smtClean="0"/>
              <a:pPr/>
              <a:t>‹#›</a:t>
            </a:fld>
            <a:r>
              <a:rPr lang="en-NZ" dirty="0"/>
              <a:t> of </a:t>
            </a:r>
            <a:r>
              <a:rPr lang="en-NZ" b="1" dirty="0"/>
              <a:t>xx</a:t>
            </a:r>
          </a:p>
        </p:txBody>
      </p:sp>
      <p:cxnSp>
        <p:nvCxnSpPr>
          <p:cNvPr id="7" name="Straight Connector 6"/>
          <p:cNvCxnSpPr>
            <a:cxnSpLocks noChangeShapeType="1"/>
          </p:cNvCxnSpPr>
          <p:nvPr userDrawn="1"/>
        </p:nvCxnSpPr>
        <p:spPr bwMode="auto">
          <a:xfrm>
            <a:off x="1235413" y="796080"/>
            <a:ext cx="4928235" cy="0"/>
          </a:xfrm>
          <a:prstGeom prst="line">
            <a:avLst/>
          </a:prstGeom>
          <a:noFill/>
          <a:ln w="15875">
            <a:solidFill>
              <a:srgbClr val="333399"/>
            </a:solidFill>
            <a:round/>
            <a:headEnd/>
            <a:tailEnd/>
          </a:ln>
          <a:extLst>
            <a:ext uri="{909E8E84-426E-40DD-AFC4-6F175D3DCCD1}">
              <a14:hiddenFill xmlns:a14="http://schemas.microsoft.com/office/drawing/2010/main">
                <a:noFill/>
              </a14:hiddenFill>
            </a:ext>
          </a:extLst>
        </p:spPr>
      </p:cxnSp>
      <p:pic>
        <p:nvPicPr>
          <p:cNvPr id="8" name="Picture 8" descr="The Methodist Church Dove Logo - Vecto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9213" y="49430"/>
            <a:ext cx="1117601" cy="10858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userDrawn="1"/>
        </p:nvSpPr>
        <p:spPr bwMode="auto">
          <a:xfrm>
            <a:off x="152401" y="2425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NZ" sz="1350" dirty="0"/>
          </a:p>
        </p:txBody>
      </p:sp>
      <p:sp>
        <p:nvSpPr>
          <p:cNvPr id="10" name="Rectangle 4"/>
          <p:cNvSpPr>
            <a:spLocks noChangeArrowheads="1"/>
          </p:cNvSpPr>
          <p:nvPr userDrawn="1"/>
        </p:nvSpPr>
        <p:spPr bwMode="auto">
          <a:xfrm>
            <a:off x="1217805" y="113312"/>
            <a:ext cx="4527521" cy="99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marR="0" lvl="0" indent="0" algn="l" defTabSz="685800" rtl="0" eaLnBrk="0" fontAlgn="base" latinLnBrk="0" hangingPunct="0">
              <a:lnSpc>
                <a:spcPct val="100000"/>
              </a:lnSpc>
              <a:spcBef>
                <a:spcPct val="0"/>
              </a:spcBef>
              <a:spcAft>
                <a:spcPct val="0"/>
              </a:spcAft>
              <a:buClrTx/>
              <a:buSzTx/>
              <a:buFontTx/>
              <a:buNone/>
              <a:tabLst/>
            </a:pPr>
            <a:r>
              <a:rPr kumimoji="0" lang="en-NZ" altLang="en-US" sz="2000" b="0" i="0" u="none" strike="noStrike" cap="none" normalizeH="0" baseline="0" dirty="0">
                <a:ln>
                  <a:noFill/>
                </a:ln>
                <a:solidFill>
                  <a:srgbClr val="333399"/>
                </a:solidFill>
                <a:effectLst/>
                <a:latin typeface="Arial" panose="020B0604020202020204" pitchFamily="34" charset="0"/>
                <a:ea typeface="Times New Roman" panose="02020603050405020304" pitchFamily="18" charset="0"/>
              </a:rPr>
              <a:t>The Methodist Church of New Zealand</a:t>
            </a:r>
            <a:endParaRPr kumimoji="0" lang="en-NZ"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pPr>
            <a:r>
              <a:rPr kumimoji="0" lang="en-NZ" altLang="en-US" sz="2000" b="0" i="0" u="none" strike="noStrike" cap="none" normalizeH="0" baseline="0" dirty="0">
                <a:ln>
                  <a:noFill/>
                </a:ln>
                <a:solidFill>
                  <a:srgbClr val="333399"/>
                </a:solidFill>
                <a:effectLst/>
                <a:latin typeface="Arial" panose="020B0604020202020204" pitchFamily="34" charset="0"/>
                <a:ea typeface="Times New Roman" panose="02020603050405020304" pitchFamily="18" charset="0"/>
              </a:rPr>
              <a:t>Te Hāhi Weteriana o Aotearoa</a:t>
            </a:r>
            <a:endParaRPr kumimoji="0" lang="en-NZ"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pPr>
            <a:endParaRPr kumimoji="0" lang="en-NZ" altLang="en-US" sz="2000" b="0" i="0" u="none" strike="noStrike" cap="none" normalizeH="0" baseline="0" dirty="0">
              <a:ln>
                <a:noFill/>
              </a:ln>
              <a:solidFill>
                <a:schemeClr val="tx1"/>
              </a:solidFill>
              <a:effectLst/>
              <a:latin typeface="Arial" panose="020B0604020202020204" pitchFamily="34" charset="0"/>
            </a:endParaRPr>
          </a:p>
        </p:txBody>
      </p:sp>
      <p:sp>
        <p:nvSpPr>
          <p:cNvPr id="11" name="Title 1"/>
          <p:cNvSpPr>
            <a:spLocks noGrp="1"/>
          </p:cNvSpPr>
          <p:nvPr>
            <p:ph type="ctrTitle"/>
          </p:nvPr>
        </p:nvSpPr>
        <p:spPr>
          <a:xfrm>
            <a:off x="1524000" y="1005259"/>
            <a:ext cx="9144000" cy="1695996"/>
          </a:xfrm>
        </p:spPr>
        <p:txBody>
          <a:bodyPr anchor="b"/>
          <a:lstStyle>
            <a:lvl1pPr algn="ctr">
              <a:defRPr sz="6000" b="1">
                <a:solidFill>
                  <a:srgbClr val="333399"/>
                </a:solidFill>
                <a:latin typeface="+mn-lt"/>
              </a:defRPr>
            </a:lvl1pPr>
          </a:lstStyle>
          <a:p>
            <a:r>
              <a:rPr lang="en-US" dirty="0"/>
              <a:t>Click to edit Master title style</a:t>
            </a:r>
            <a:endParaRPr lang="en-NZ" dirty="0"/>
          </a:p>
        </p:txBody>
      </p:sp>
      <p:sp>
        <p:nvSpPr>
          <p:cNvPr id="12" name="Subtitle 2"/>
          <p:cNvSpPr>
            <a:spLocks noGrp="1"/>
          </p:cNvSpPr>
          <p:nvPr>
            <p:ph type="subTitle" idx="1"/>
          </p:nvPr>
        </p:nvSpPr>
        <p:spPr>
          <a:xfrm>
            <a:off x="1524000" y="2785145"/>
            <a:ext cx="9144000" cy="3210886"/>
          </a:xfrm>
        </p:spPr>
        <p:txBody>
          <a:bodyPr/>
          <a:lstStyle>
            <a:lvl1pPr marL="0" indent="0" algn="l">
              <a:buFont typeface="Arial" panose="020B0604020202020204" pitchFamily="34" charset="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a:p>
            <a:endParaRPr lang="en-NZ" dirty="0"/>
          </a:p>
        </p:txBody>
      </p:sp>
    </p:spTree>
    <p:extLst>
      <p:ext uri="{BB962C8B-B14F-4D97-AF65-F5344CB8AC3E}">
        <p14:creationId xmlns:p14="http://schemas.microsoft.com/office/powerpoint/2010/main" val="3647564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Rectangle 4"/>
          <p:cNvSpPr>
            <a:spLocks noChangeArrowheads="1"/>
          </p:cNvSpPr>
          <p:nvPr userDrawn="1"/>
        </p:nvSpPr>
        <p:spPr bwMode="auto">
          <a:xfrm>
            <a:off x="7319373" y="186953"/>
            <a:ext cx="4386595"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spAutoFit/>
          </a:bodyPr>
          <a:lstStyle/>
          <a:p>
            <a:pPr marL="0" marR="0" lvl="0" indent="0" algn="l" defTabSz="685800" rtl="0" eaLnBrk="0" fontAlgn="base" latinLnBrk="0" hangingPunct="0">
              <a:lnSpc>
                <a:spcPct val="100000"/>
              </a:lnSpc>
              <a:spcBef>
                <a:spcPct val="0"/>
              </a:spcBef>
              <a:spcAft>
                <a:spcPct val="0"/>
              </a:spcAft>
              <a:buClrTx/>
              <a:buSzTx/>
              <a:buFontTx/>
              <a:buNone/>
              <a:tabLst/>
            </a:pPr>
            <a:endParaRPr kumimoji="0" lang="en-NZ" altLang="en-US" sz="1800" b="1" i="0" u="none" strike="noStrike" cap="none" normalizeH="0" baseline="0" dirty="0">
              <a:ln>
                <a:noFill/>
              </a:ln>
              <a:solidFill>
                <a:srgbClr val="001489"/>
              </a:solidFill>
              <a:effectLst/>
              <a:latin typeface="Verdana" panose="020B0604030504040204" pitchFamily="34" charset="0"/>
              <a:ea typeface="Verdana" panose="020B0604030504040204"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pPr>
            <a:endParaRPr kumimoji="0" lang="en-NZ" altLang="en-US" sz="1800" b="1" i="0" u="none" strike="noStrike" cap="none" normalizeH="0" baseline="0" dirty="0">
              <a:ln>
                <a:noFill/>
              </a:ln>
              <a:solidFill>
                <a:srgbClr val="001489"/>
              </a:solidFill>
              <a:effectLst/>
              <a:latin typeface="Verdana" panose="020B0604030504040204" pitchFamily="34" charset="0"/>
              <a:ea typeface="Verdana" panose="020B0604030504040204" pitchFamily="34" charset="0"/>
            </a:endParaRPr>
          </a:p>
        </p:txBody>
      </p:sp>
      <p:sp>
        <p:nvSpPr>
          <p:cNvPr id="12" name="Title 1"/>
          <p:cNvSpPr>
            <a:spLocks noGrp="1"/>
          </p:cNvSpPr>
          <p:nvPr>
            <p:ph type="title"/>
          </p:nvPr>
        </p:nvSpPr>
        <p:spPr>
          <a:xfrm>
            <a:off x="1334789" y="1375722"/>
            <a:ext cx="10241692" cy="926167"/>
          </a:xfrm>
        </p:spPr>
        <p:txBody>
          <a:bodyPr>
            <a:normAutofit/>
          </a:bodyPr>
          <a:lstStyle>
            <a:lvl1pPr>
              <a:defRPr sz="2600" b="1">
                <a:solidFill>
                  <a:srgbClr val="001489"/>
                </a:solidFill>
                <a:latin typeface="Verdana" panose="020B0604030504040204" pitchFamily="34" charset="0"/>
                <a:ea typeface="Verdana" panose="020B0604030504040204" pitchFamily="34" charset="0"/>
              </a:defRPr>
            </a:lvl1pPr>
          </a:lstStyle>
          <a:p>
            <a:r>
              <a:rPr lang="en-US" dirty="0"/>
              <a:t>Click to edit Master title style</a:t>
            </a:r>
            <a:endParaRPr lang="en-NZ" dirty="0"/>
          </a:p>
        </p:txBody>
      </p:sp>
      <p:sp>
        <p:nvSpPr>
          <p:cNvPr id="13" name="Content Placeholder 2"/>
          <p:cNvSpPr>
            <a:spLocks noGrp="1"/>
          </p:cNvSpPr>
          <p:nvPr>
            <p:ph idx="1"/>
          </p:nvPr>
        </p:nvSpPr>
        <p:spPr>
          <a:xfrm>
            <a:off x="1329302" y="2318636"/>
            <a:ext cx="10241692" cy="4011825"/>
          </a:xfrm>
        </p:spPr>
        <p:txBody>
          <a:bodyPr/>
          <a:lstStyle>
            <a:lvl1pPr>
              <a:defRPr sz="2400">
                <a:latin typeface="Verdana" panose="020B0604030504040204" pitchFamily="34" charset="0"/>
                <a:ea typeface="Verdana" panose="020B0604030504040204" pitchFamily="34" charset="0"/>
              </a:defRPr>
            </a:lvl1pPr>
            <a:lvl2pPr marL="442913" indent="-228600">
              <a:defRPr sz="2200">
                <a:latin typeface="Verdana" panose="020B0604030504040204" pitchFamily="34" charset="0"/>
                <a:ea typeface="Verdana" panose="020B0604030504040204" pitchFamily="34" charset="0"/>
              </a:defRPr>
            </a:lvl2pPr>
            <a:lvl3pPr marL="631825" indent="-228600">
              <a:defRPr sz="2000">
                <a:latin typeface="Verdana" panose="020B0604030504040204" pitchFamily="34" charset="0"/>
                <a:ea typeface="Verdana" panose="020B0604030504040204" pitchFamily="34" charset="0"/>
              </a:defRPr>
            </a:lvl3pPr>
            <a:lvl4pPr marL="811213" indent="-228600">
              <a:defRPr sz="1800">
                <a:latin typeface="Verdana" panose="020B0604030504040204" pitchFamily="34" charset="0"/>
                <a:ea typeface="Verdana" panose="020B0604030504040204" pitchFamily="34" charset="0"/>
              </a:defRPr>
            </a:lvl4pPr>
            <a:lvl5pPr marL="990600" indent="-228600">
              <a:defRPr sz="1600">
                <a:latin typeface="Verdana" panose="020B0604030504040204" pitchFamily="34" charset="0"/>
                <a:ea typeface="Verdana" panose="020B0604030504040204" pitchFamily="34" charset="0"/>
              </a:defRPr>
            </a:lvl5pPr>
            <a:lvl6pPr marL="1168400" indent="-228600">
              <a:defRPr sz="1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endParaRPr lang="en-NZ" dirty="0"/>
          </a:p>
        </p:txBody>
      </p:sp>
      <p:pic>
        <p:nvPicPr>
          <p:cNvPr id="3" name="Picture 2">
            <a:extLst>
              <a:ext uri="{FF2B5EF4-FFF2-40B4-BE49-F238E27FC236}">
                <a16:creationId xmlns:a16="http://schemas.microsoft.com/office/drawing/2014/main" id="{61164402-57CE-4127-96FD-4EEF765A5F0D}"/>
              </a:ext>
            </a:extLst>
          </p:cNvPr>
          <p:cNvPicPr>
            <a:picLocks noChangeAspect="1"/>
          </p:cNvPicPr>
          <p:nvPr userDrawn="1"/>
        </p:nvPicPr>
        <p:blipFill>
          <a:blip r:embed="rId2"/>
          <a:stretch>
            <a:fillRect/>
          </a:stretch>
        </p:blipFill>
        <p:spPr>
          <a:xfrm>
            <a:off x="1000655" y="99842"/>
            <a:ext cx="5628745" cy="926167"/>
          </a:xfrm>
          <a:prstGeom prst="rect">
            <a:avLst/>
          </a:prstGeom>
        </p:spPr>
      </p:pic>
      <p:pic>
        <p:nvPicPr>
          <p:cNvPr id="6" name="Picture 5">
            <a:extLst>
              <a:ext uri="{FF2B5EF4-FFF2-40B4-BE49-F238E27FC236}">
                <a16:creationId xmlns:a16="http://schemas.microsoft.com/office/drawing/2014/main" id="{C9C0EB21-0D06-4FE1-9029-288B0FF29E40}"/>
              </a:ext>
            </a:extLst>
          </p:cNvPr>
          <p:cNvPicPr>
            <a:picLocks noChangeAspect="1"/>
          </p:cNvPicPr>
          <p:nvPr userDrawn="1"/>
        </p:nvPicPr>
        <p:blipFill>
          <a:blip r:embed="rId3"/>
          <a:stretch>
            <a:fillRect/>
          </a:stretch>
        </p:blipFill>
        <p:spPr>
          <a:xfrm>
            <a:off x="-106264" y="0"/>
            <a:ext cx="1009717" cy="6858000"/>
          </a:xfrm>
          <a:prstGeom prst="rect">
            <a:avLst/>
          </a:prstGeom>
        </p:spPr>
      </p:pic>
      <p:sp>
        <p:nvSpPr>
          <p:cNvPr id="8" name="Slide Number Placeholder 5">
            <a:extLst>
              <a:ext uri="{FF2B5EF4-FFF2-40B4-BE49-F238E27FC236}">
                <a16:creationId xmlns:a16="http://schemas.microsoft.com/office/drawing/2014/main" id="{30CA8894-9429-43B4-905A-4DD55A049C4F}"/>
              </a:ext>
            </a:extLst>
          </p:cNvPr>
          <p:cNvSpPr>
            <a:spLocks noGrp="1"/>
          </p:cNvSpPr>
          <p:nvPr>
            <p:ph type="sldNum" sz="quarter" idx="12"/>
          </p:nvPr>
        </p:nvSpPr>
        <p:spPr>
          <a:xfrm>
            <a:off x="11623431" y="6356350"/>
            <a:ext cx="381000" cy="365125"/>
          </a:xfrm>
        </p:spPr>
        <p:txBody>
          <a:bodyPr/>
          <a:lstStyle/>
          <a:p>
            <a:fld id="{A7B37317-5730-47F1-B7FE-A237834E48C9}" type="slidenum">
              <a:rPr lang="en-NZ" smtClean="0"/>
              <a:t>‹#›</a:t>
            </a:fld>
            <a:endParaRPr lang="en-NZ" dirty="0"/>
          </a:p>
        </p:txBody>
      </p:sp>
      <p:sp>
        <p:nvSpPr>
          <p:cNvPr id="9" name="Rectangle 4">
            <a:extLst>
              <a:ext uri="{FF2B5EF4-FFF2-40B4-BE49-F238E27FC236}">
                <a16:creationId xmlns:a16="http://schemas.microsoft.com/office/drawing/2014/main" id="{5D861008-EE59-F9AA-24DD-5EED871AB85A}"/>
              </a:ext>
            </a:extLst>
          </p:cNvPr>
          <p:cNvSpPr>
            <a:spLocks noChangeArrowheads="1"/>
          </p:cNvSpPr>
          <p:nvPr userDrawn="1"/>
        </p:nvSpPr>
        <p:spPr bwMode="auto">
          <a:xfrm>
            <a:off x="6794842" y="186953"/>
            <a:ext cx="4896829" cy="8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spAutoFit/>
          </a:bodyPr>
          <a:lstStyle/>
          <a:p>
            <a:pPr marL="0" marR="0" lvl="0" indent="0" algn="r" defTabSz="685800" rtl="0" eaLnBrk="0" fontAlgn="base" latinLnBrk="0" hangingPunct="0">
              <a:lnSpc>
                <a:spcPct val="100000"/>
              </a:lnSpc>
              <a:spcBef>
                <a:spcPct val="0"/>
              </a:spcBef>
              <a:spcAft>
                <a:spcPct val="0"/>
              </a:spcAft>
              <a:buClrTx/>
              <a:buSzTx/>
              <a:buFontTx/>
              <a:buNone/>
              <a:tabLst/>
            </a:pPr>
            <a:r>
              <a:rPr kumimoji="0" lang="en-NZ" altLang="en-US" sz="1800" b="1" i="0" u="none" strike="noStrike" cap="none" normalizeH="0" baseline="0" dirty="0">
                <a:ln>
                  <a:noFill/>
                </a:ln>
                <a:solidFill>
                  <a:srgbClr val="001489"/>
                </a:solidFill>
                <a:effectLst/>
                <a:latin typeface="Verdana" panose="020B0604030504040204" pitchFamily="34" charset="0"/>
                <a:ea typeface="Verdana" panose="020B0604030504040204" pitchFamily="34" charset="0"/>
              </a:rPr>
              <a:t>Conveyancing and Risk Management</a:t>
            </a:r>
          </a:p>
          <a:p>
            <a:pPr marL="0" marR="0" lvl="0" indent="0" algn="r" defTabSz="685800" rtl="0" eaLnBrk="0" fontAlgn="base" latinLnBrk="0" hangingPunct="0">
              <a:lnSpc>
                <a:spcPct val="100000"/>
              </a:lnSpc>
              <a:spcBef>
                <a:spcPct val="0"/>
              </a:spcBef>
              <a:spcAft>
                <a:spcPct val="0"/>
              </a:spcAft>
              <a:buClrTx/>
              <a:buSzTx/>
              <a:buFontTx/>
              <a:buNone/>
              <a:tabLst/>
            </a:pPr>
            <a:r>
              <a:rPr kumimoji="0" lang="en-NZ" altLang="en-US" sz="1200" b="0" i="0" u="none" strike="noStrike" cap="none" normalizeH="0" baseline="0" dirty="0">
                <a:ln>
                  <a:noFill/>
                </a:ln>
                <a:solidFill>
                  <a:srgbClr val="001489"/>
                </a:solidFill>
                <a:effectLst/>
                <a:latin typeface="Verdana" panose="020B0604030504040204" pitchFamily="34" charset="0"/>
                <a:ea typeface="Verdana" panose="020B0604030504040204" pitchFamily="34" charset="0"/>
              </a:rPr>
              <a:t>Tue 24 May 2022</a:t>
            </a:r>
          </a:p>
          <a:p>
            <a:pPr marL="0" marR="0" lvl="0" indent="0" algn="l" defTabSz="685800" rtl="0" eaLnBrk="0" fontAlgn="base" latinLnBrk="0" hangingPunct="0">
              <a:lnSpc>
                <a:spcPct val="100000"/>
              </a:lnSpc>
              <a:spcBef>
                <a:spcPct val="0"/>
              </a:spcBef>
              <a:spcAft>
                <a:spcPct val="0"/>
              </a:spcAft>
              <a:buClrTx/>
              <a:buSzTx/>
              <a:buFontTx/>
              <a:buNone/>
              <a:tabLst/>
            </a:pPr>
            <a:endParaRPr kumimoji="0" lang="en-NZ" altLang="en-US" sz="1800" b="1" i="0" u="none" strike="noStrike" cap="none" normalizeH="0" baseline="0" dirty="0">
              <a:ln>
                <a:noFill/>
              </a:ln>
              <a:solidFill>
                <a:srgbClr val="001489"/>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69516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Rectangle 4"/>
          <p:cNvSpPr>
            <a:spLocks noChangeArrowheads="1"/>
          </p:cNvSpPr>
          <p:nvPr userDrawn="1"/>
        </p:nvSpPr>
        <p:spPr bwMode="auto">
          <a:xfrm>
            <a:off x="7319373" y="186953"/>
            <a:ext cx="4386595"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spAutoFit/>
          </a:bodyPr>
          <a:lstStyle/>
          <a:p>
            <a:pPr marL="0" marR="0" lvl="0" indent="0" algn="l" defTabSz="685800" rtl="0" eaLnBrk="0" fontAlgn="base" latinLnBrk="0" hangingPunct="0">
              <a:lnSpc>
                <a:spcPct val="100000"/>
              </a:lnSpc>
              <a:spcBef>
                <a:spcPct val="0"/>
              </a:spcBef>
              <a:spcAft>
                <a:spcPct val="0"/>
              </a:spcAft>
              <a:buClrTx/>
              <a:buSzTx/>
              <a:buFontTx/>
              <a:buNone/>
              <a:tabLst/>
            </a:pPr>
            <a:endParaRPr kumimoji="0" lang="en-NZ" altLang="en-US" sz="1800" b="1" i="0" u="none" strike="noStrike" cap="none" normalizeH="0" baseline="0" dirty="0">
              <a:ln>
                <a:noFill/>
              </a:ln>
              <a:solidFill>
                <a:srgbClr val="001489"/>
              </a:solidFill>
              <a:effectLst/>
              <a:latin typeface="Verdana" panose="020B0604030504040204" pitchFamily="34" charset="0"/>
              <a:ea typeface="Verdana" panose="020B0604030504040204"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pPr>
            <a:endParaRPr kumimoji="0" lang="en-NZ" altLang="en-US" sz="1800" b="1" i="0" u="none" strike="noStrike" cap="none" normalizeH="0" baseline="0" dirty="0">
              <a:ln>
                <a:noFill/>
              </a:ln>
              <a:solidFill>
                <a:srgbClr val="001489"/>
              </a:solidFill>
              <a:effectLst/>
              <a:latin typeface="Verdana" panose="020B0604030504040204" pitchFamily="34" charset="0"/>
              <a:ea typeface="Verdana" panose="020B0604030504040204" pitchFamily="34" charset="0"/>
            </a:endParaRPr>
          </a:p>
        </p:txBody>
      </p:sp>
      <p:sp>
        <p:nvSpPr>
          <p:cNvPr id="12" name="Title 1"/>
          <p:cNvSpPr>
            <a:spLocks noGrp="1"/>
          </p:cNvSpPr>
          <p:nvPr>
            <p:ph type="title"/>
          </p:nvPr>
        </p:nvSpPr>
        <p:spPr>
          <a:xfrm>
            <a:off x="1334789" y="1375722"/>
            <a:ext cx="10241692" cy="926167"/>
          </a:xfrm>
        </p:spPr>
        <p:txBody>
          <a:bodyPr>
            <a:normAutofit/>
          </a:bodyPr>
          <a:lstStyle>
            <a:lvl1pPr>
              <a:defRPr sz="2600" b="1">
                <a:solidFill>
                  <a:srgbClr val="001489"/>
                </a:solidFill>
                <a:latin typeface="Verdana" panose="020B0604030504040204" pitchFamily="34" charset="0"/>
                <a:ea typeface="Verdana" panose="020B0604030504040204" pitchFamily="34" charset="0"/>
              </a:defRPr>
            </a:lvl1pPr>
          </a:lstStyle>
          <a:p>
            <a:r>
              <a:rPr lang="en-US" dirty="0"/>
              <a:t>Click to edit Master title style</a:t>
            </a:r>
            <a:endParaRPr lang="en-NZ" dirty="0"/>
          </a:p>
        </p:txBody>
      </p:sp>
      <p:sp>
        <p:nvSpPr>
          <p:cNvPr id="13" name="Content Placeholder 2"/>
          <p:cNvSpPr>
            <a:spLocks noGrp="1"/>
          </p:cNvSpPr>
          <p:nvPr>
            <p:ph idx="1"/>
          </p:nvPr>
        </p:nvSpPr>
        <p:spPr>
          <a:xfrm>
            <a:off x="1329302" y="2318636"/>
            <a:ext cx="10241692" cy="4011825"/>
          </a:xfrm>
        </p:spPr>
        <p:txBody>
          <a:bodyPr/>
          <a:lstStyle>
            <a:lvl1pPr>
              <a:defRPr sz="2400">
                <a:latin typeface="Verdana" panose="020B0604030504040204" pitchFamily="34" charset="0"/>
                <a:ea typeface="Verdana" panose="020B0604030504040204" pitchFamily="34" charset="0"/>
              </a:defRPr>
            </a:lvl1pPr>
            <a:lvl2pPr marL="442913" indent="-228600">
              <a:buFont typeface="Courier New" panose="02070309020205020404" pitchFamily="49" charset="0"/>
              <a:buChar char="o"/>
              <a:defRPr sz="2200">
                <a:latin typeface="Verdana" panose="020B0604030504040204" pitchFamily="34" charset="0"/>
                <a:ea typeface="Verdana" panose="020B0604030504040204" pitchFamily="34" charset="0"/>
              </a:defRPr>
            </a:lvl2pPr>
            <a:lvl3pPr marL="631825" indent="-228600">
              <a:buFont typeface="Wingdings" panose="05000000000000000000" pitchFamily="2" charset="2"/>
              <a:buChar char="§"/>
              <a:defRPr sz="2000">
                <a:latin typeface="Verdana" panose="020B0604030504040204" pitchFamily="34" charset="0"/>
                <a:ea typeface="Verdana" panose="020B0604030504040204" pitchFamily="34" charset="0"/>
              </a:defRPr>
            </a:lvl3pPr>
            <a:lvl4pPr marL="811213" indent="-228600">
              <a:buFont typeface="Arial" panose="020B0604020202020204" pitchFamily="34" charset="0"/>
              <a:buChar char="•"/>
              <a:defRPr sz="1800">
                <a:latin typeface="Verdana" panose="020B0604030504040204" pitchFamily="34" charset="0"/>
                <a:ea typeface="Verdana" panose="020B0604030504040204" pitchFamily="34" charset="0"/>
              </a:defRPr>
            </a:lvl4pPr>
            <a:lvl5pPr marL="990600" indent="-228600">
              <a:buFont typeface="Courier New" panose="02070309020205020404" pitchFamily="49" charset="0"/>
              <a:buChar char="o"/>
              <a:defRPr sz="1600">
                <a:latin typeface="Verdana" panose="020B0604030504040204" pitchFamily="34" charset="0"/>
                <a:ea typeface="Verdana" panose="020B0604030504040204" pitchFamily="34" charset="0"/>
              </a:defRPr>
            </a:lvl5pPr>
            <a:lvl6pPr marL="1168400" indent="-228600">
              <a:buFont typeface="Wingdings" panose="05000000000000000000" pitchFamily="2" charset="2"/>
              <a:buChar char="§"/>
              <a:defRPr sz="1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endParaRPr lang="en-NZ" dirty="0"/>
          </a:p>
        </p:txBody>
      </p:sp>
      <p:pic>
        <p:nvPicPr>
          <p:cNvPr id="3" name="Picture 2">
            <a:extLst>
              <a:ext uri="{FF2B5EF4-FFF2-40B4-BE49-F238E27FC236}">
                <a16:creationId xmlns:a16="http://schemas.microsoft.com/office/drawing/2014/main" id="{61164402-57CE-4127-96FD-4EEF765A5F0D}"/>
              </a:ext>
            </a:extLst>
          </p:cNvPr>
          <p:cNvPicPr>
            <a:picLocks noChangeAspect="1"/>
          </p:cNvPicPr>
          <p:nvPr userDrawn="1"/>
        </p:nvPicPr>
        <p:blipFill>
          <a:blip r:embed="rId2"/>
          <a:stretch>
            <a:fillRect/>
          </a:stretch>
        </p:blipFill>
        <p:spPr>
          <a:xfrm>
            <a:off x="1000655" y="99842"/>
            <a:ext cx="5628745" cy="926167"/>
          </a:xfrm>
          <a:prstGeom prst="rect">
            <a:avLst/>
          </a:prstGeom>
        </p:spPr>
      </p:pic>
      <p:pic>
        <p:nvPicPr>
          <p:cNvPr id="6" name="Picture 5">
            <a:extLst>
              <a:ext uri="{FF2B5EF4-FFF2-40B4-BE49-F238E27FC236}">
                <a16:creationId xmlns:a16="http://schemas.microsoft.com/office/drawing/2014/main" id="{C9C0EB21-0D06-4FE1-9029-288B0FF29E40}"/>
              </a:ext>
            </a:extLst>
          </p:cNvPr>
          <p:cNvPicPr>
            <a:picLocks noChangeAspect="1"/>
          </p:cNvPicPr>
          <p:nvPr userDrawn="1"/>
        </p:nvPicPr>
        <p:blipFill>
          <a:blip r:embed="rId3"/>
          <a:stretch>
            <a:fillRect/>
          </a:stretch>
        </p:blipFill>
        <p:spPr>
          <a:xfrm>
            <a:off x="-106264" y="0"/>
            <a:ext cx="1009717" cy="6858000"/>
          </a:xfrm>
          <a:prstGeom prst="rect">
            <a:avLst/>
          </a:prstGeom>
        </p:spPr>
      </p:pic>
      <p:sp>
        <p:nvSpPr>
          <p:cNvPr id="7" name="Rectangle 4">
            <a:extLst>
              <a:ext uri="{FF2B5EF4-FFF2-40B4-BE49-F238E27FC236}">
                <a16:creationId xmlns:a16="http://schemas.microsoft.com/office/drawing/2014/main" id="{79045E91-7FC5-416B-AA9C-DC32381AF9D3}"/>
              </a:ext>
            </a:extLst>
          </p:cNvPr>
          <p:cNvSpPr>
            <a:spLocks noChangeArrowheads="1"/>
          </p:cNvSpPr>
          <p:nvPr userDrawn="1"/>
        </p:nvSpPr>
        <p:spPr bwMode="auto">
          <a:xfrm>
            <a:off x="6794842" y="186953"/>
            <a:ext cx="4896829" cy="8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spAutoFit/>
          </a:bodyPr>
          <a:lstStyle/>
          <a:p>
            <a:pPr marL="0" marR="0" lvl="0" indent="0" algn="r" defTabSz="685800" rtl="0" eaLnBrk="0" fontAlgn="base" latinLnBrk="0" hangingPunct="0">
              <a:lnSpc>
                <a:spcPct val="100000"/>
              </a:lnSpc>
              <a:spcBef>
                <a:spcPct val="0"/>
              </a:spcBef>
              <a:spcAft>
                <a:spcPct val="0"/>
              </a:spcAft>
              <a:buClrTx/>
              <a:buSzTx/>
              <a:buFontTx/>
              <a:buNone/>
              <a:tabLst/>
            </a:pPr>
            <a:r>
              <a:rPr kumimoji="0" lang="en-NZ" altLang="en-US" sz="1800" b="1" i="0" u="none" strike="noStrike" cap="none" normalizeH="0" baseline="0" dirty="0">
                <a:ln>
                  <a:noFill/>
                </a:ln>
                <a:solidFill>
                  <a:srgbClr val="001489"/>
                </a:solidFill>
                <a:effectLst/>
                <a:latin typeface="Verdana" panose="020B0604030504040204" pitchFamily="34" charset="0"/>
                <a:ea typeface="Verdana" panose="020B0604030504040204" pitchFamily="34" charset="0"/>
              </a:rPr>
              <a:t>Conveyancing and Risk Management</a:t>
            </a:r>
          </a:p>
          <a:p>
            <a:pPr marL="0" marR="0" lvl="0" indent="0" algn="r" defTabSz="685800" rtl="0" eaLnBrk="0" fontAlgn="base" latinLnBrk="0" hangingPunct="0">
              <a:lnSpc>
                <a:spcPct val="100000"/>
              </a:lnSpc>
              <a:spcBef>
                <a:spcPct val="0"/>
              </a:spcBef>
              <a:spcAft>
                <a:spcPct val="0"/>
              </a:spcAft>
              <a:buClrTx/>
              <a:buSzTx/>
              <a:buFontTx/>
              <a:buNone/>
              <a:tabLst/>
            </a:pPr>
            <a:r>
              <a:rPr kumimoji="0" lang="en-NZ" altLang="en-US" sz="1200" b="0" i="0" u="none" strike="noStrike" cap="none" normalizeH="0" baseline="0" dirty="0">
                <a:ln>
                  <a:noFill/>
                </a:ln>
                <a:solidFill>
                  <a:srgbClr val="001489"/>
                </a:solidFill>
                <a:effectLst/>
                <a:latin typeface="Verdana" panose="020B0604030504040204" pitchFamily="34" charset="0"/>
                <a:ea typeface="Verdana" panose="020B0604030504040204" pitchFamily="34" charset="0"/>
              </a:rPr>
              <a:t>Tue 24 May 2022</a:t>
            </a:r>
          </a:p>
          <a:p>
            <a:pPr marL="0" marR="0" lvl="0" indent="0" algn="l" defTabSz="685800" rtl="0" eaLnBrk="0" fontAlgn="base" latinLnBrk="0" hangingPunct="0">
              <a:lnSpc>
                <a:spcPct val="100000"/>
              </a:lnSpc>
              <a:spcBef>
                <a:spcPct val="0"/>
              </a:spcBef>
              <a:spcAft>
                <a:spcPct val="0"/>
              </a:spcAft>
              <a:buClrTx/>
              <a:buSzTx/>
              <a:buFontTx/>
              <a:buNone/>
              <a:tabLst/>
            </a:pPr>
            <a:endParaRPr kumimoji="0" lang="en-NZ" altLang="en-US" sz="1800" b="1" i="0" u="none" strike="noStrike" cap="none" normalizeH="0" baseline="0" dirty="0">
              <a:ln>
                <a:noFill/>
              </a:ln>
              <a:solidFill>
                <a:srgbClr val="001489"/>
              </a:solidFill>
              <a:effectLst/>
              <a:latin typeface="Verdana" panose="020B0604030504040204" pitchFamily="34" charset="0"/>
              <a:ea typeface="Verdana" panose="020B0604030504040204" pitchFamily="34" charset="0"/>
            </a:endParaRPr>
          </a:p>
        </p:txBody>
      </p:sp>
      <p:sp>
        <p:nvSpPr>
          <p:cNvPr id="8" name="Slide Number Placeholder 5">
            <a:extLst>
              <a:ext uri="{FF2B5EF4-FFF2-40B4-BE49-F238E27FC236}">
                <a16:creationId xmlns:a16="http://schemas.microsoft.com/office/drawing/2014/main" id="{30CA8894-9429-43B4-905A-4DD55A049C4F}"/>
              </a:ext>
            </a:extLst>
          </p:cNvPr>
          <p:cNvSpPr>
            <a:spLocks noGrp="1"/>
          </p:cNvSpPr>
          <p:nvPr>
            <p:ph type="sldNum" sz="quarter" idx="12"/>
          </p:nvPr>
        </p:nvSpPr>
        <p:spPr>
          <a:xfrm>
            <a:off x="11623431" y="6356350"/>
            <a:ext cx="381000" cy="365125"/>
          </a:xfrm>
        </p:spPr>
        <p:txBody>
          <a:bodyPr/>
          <a:lstStyle/>
          <a:p>
            <a:fld id="{A7B37317-5730-47F1-B7FE-A237834E48C9}" type="slidenum">
              <a:rPr lang="en-NZ" smtClean="0"/>
              <a:t>‹#›</a:t>
            </a:fld>
            <a:endParaRPr lang="en-NZ" dirty="0"/>
          </a:p>
        </p:txBody>
      </p:sp>
    </p:spTree>
    <p:extLst>
      <p:ext uri="{BB962C8B-B14F-4D97-AF65-F5344CB8AC3E}">
        <p14:creationId xmlns:p14="http://schemas.microsoft.com/office/powerpoint/2010/main" val="7562790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NZ"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37317-5730-47F1-B7FE-A237834E48C9}" type="slidenum">
              <a:rPr lang="en-NZ" smtClean="0"/>
              <a:t>‹#›</a:t>
            </a:fld>
            <a:endParaRPr lang="en-NZ" dirty="0"/>
          </a:p>
        </p:txBody>
      </p:sp>
    </p:spTree>
    <p:extLst>
      <p:ext uri="{BB962C8B-B14F-4D97-AF65-F5344CB8AC3E}">
        <p14:creationId xmlns:p14="http://schemas.microsoft.com/office/powerpoint/2010/main" val="2176191295"/>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3"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methodist.org.nz/tangata/property-and-insuranc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Wendya@methodist.org.nz" TargetMode="Externa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methodist.org.nz/tangata/wellness-and-safety/other-form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mailto:trudyd@methodist.org.nz"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mailto:Wendya@methodist.org.nz"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customXml" Target="../ink/ink2.xml"/><Relationship Id="rId5" Type="http://schemas.openxmlformats.org/officeDocument/2006/relationships/image" Target="../media/image9.png"/><Relationship Id="rId4" Type="http://schemas.openxmlformats.org/officeDocument/2006/relationships/customXml" Target="../ink/ink1.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customXml" Target="../ink/ink5.xml"/><Relationship Id="rId5" Type="http://schemas.openxmlformats.org/officeDocument/2006/relationships/image" Target="../media/image12.png"/><Relationship Id="rId4" Type="http://schemas.openxmlformats.org/officeDocument/2006/relationships/customXml" Target="../ink/ink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customXml" Target="../ink/ink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179" y="1132764"/>
            <a:ext cx="10881594" cy="3835021"/>
          </a:xfrm>
        </p:spPr>
        <p:txBody>
          <a:bodyPr>
            <a:noAutofit/>
          </a:bodyPr>
          <a:lstStyle/>
          <a:p>
            <a:r>
              <a:rPr lang="en-NZ" sz="7200" dirty="0"/>
              <a:t>Legal conveyancing and Risk</a:t>
            </a:r>
            <a:br>
              <a:rPr lang="en-NZ" sz="7200" dirty="0"/>
            </a:br>
            <a:r>
              <a:rPr lang="en-NZ" sz="7200" dirty="0"/>
              <a:t>Management</a:t>
            </a:r>
            <a:br>
              <a:rPr lang="en-NZ" sz="7200" dirty="0"/>
            </a:br>
            <a:endParaRPr lang="en-NZ" sz="7200" dirty="0"/>
          </a:p>
        </p:txBody>
      </p:sp>
      <p:sp>
        <p:nvSpPr>
          <p:cNvPr id="3" name="Slide Number Placeholder 2">
            <a:extLst>
              <a:ext uri="{FF2B5EF4-FFF2-40B4-BE49-F238E27FC236}">
                <a16:creationId xmlns:a16="http://schemas.microsoft.com/office/drawing/2014/main" id="{3F075770-18E9-4B12-9DC2-D51A9A105976}"/>
              </a:ext>
            </a:extLst>
          </p:cNvPr>
          <p:cNvSpPr>
            <a:spLocks noGrp="1"/>
          </p:cNvSpPr>
          <p:nvPr>
            <p:ph type="sldNum" sz="quarter" idx="12"/>
          </p:nvPr>
        </p:nvSpPr>
        <p:spPr/>
        <p:txBody>
          <a:bodyPr/>
          <a:lstStyle/>
          <a:p>
            <a:fld id="{A7B37317-5730-47F1-B7FE-A237834E48C9}" type="slidenum">
              <a:rPr lang="en-NZ" smtClean="0"/>
              <a:t>1</a:t>
            </a:fld>
            <a:endParaRPr lang="en-NZ" dirty="0"/>
          </a:p>
        </p:txBody>
      </p:sp>
      <p:pic>
        <p:nvPicPr>
          <p:cNvPr id="6" name="Picture 5" descr="A picture containing chart&#10;&#10;Description automatically generated">
            <a:extLst>
              <a:ext uri="{FF2B5EF4-FFF2-40B4-BE49-F238E27FC236}">
                <a16:creationId xmlns:a16="http://schemas.microsoft.com/office/drawing/2014/main" id="{6EF6B295-278D-8966-AD18-CDFF051F09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677" y="3958040"/>
            <a:ext cx="5153025" cy="6134100"/>
          </a:xfrm>
          <a:prstGeom prst="rect">
            <a:avLst/>
          </a:prstGeom>
        </p:spPr>
      </p:pic>
    </p:spTree>
    <p:extLst>
      <p:ext uri="{BB962C8B-B14F-4D97-AF65-F5344CB8AC3E}">
        <p14:creationId xmlns:p14="http://schemas.microsoft.com/office/powerpoint/2010/main" val="1887320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14E04-51D5-8CC4-622A-FFFD0F40C9C1}"/>
              </a:ext>
            </a:extLst>
          </p:cNvPr>
          <p:cNvSpPr>
            <a:spLocks noGrp="1"/>
          </p:cNvSpPr>
          <p:nvPr>
            <p:ph type="title"/>
          </p:nvPr>
        </p:nvSpPr>
        <p:spPr/>
        <p:txBody>
          <a:bodyPr/>
          <a:lstStyle/>
          <a:p>
            <a:r>
              <a:rPr lang="mi-NZ" dirty="0"/>
              <a:t>Settlement</a:t>
            </a:r>
            <a:endParaRPr lang="en-NZ" dirty="0"/>
          </a:p>
        </p:txBody>
      </p:sp>
      <p:sp>
        <p:nvSpPr>
          <p:cNvPr id="3" name="Content Placeholder 2">
            <a:extLst>
              <a:ext uri="{FF2B5EF4-FFF2-40B4-BE49-F238E27FC236}">
                <a16:creationId xmlns:a16="http://schemas.microsoft.com/office/drawing/2014/main" id="{B11AAA46-5F90-E630-1257-2456851D989F}"/>
              </a:ext>
            </a:extLst>
          </p:cNvPr>
          <p:cNvSpPr>
            <a:spLocks noGrp="1"/>
          </p:cNvSpPr>
          <p:nvPr>
            <p:ph idx="1"/>
          </p:nvPr>
        </p:nvSpPr>
        <p:spPr/>
        <p:txBody>
          <a:bodyPr/>
          <a:lstStyle/>
          <a:p>
            <a:r>
              <a:rPr lang="mi-NZ" dirty="0"/>
              <a:t>Lawyers fees</a:t>
            </a:r>
          </a:p>
          <a:p>
            <a:r>
              <a:rPr lang="mi-NZ" dirty="0"/>
              <a:t>Miscellaneous changes</a:t>
            </a:r>
          </a:p>
          <a:p>
            <a:r>
              <a:rPr lang="mi-NZ" dirty="0"/>
              <a:t>15% contribution to Development fund</a:t>
            </a:r>
          </a:p>
          <a:p>
            <a:r>
              <a:rPr lang="mi-NZ" dirty="0"/>
              <a:t>CB&amp;L Fund</a:t>
            </a:r>
            <a:endParaRPr lang="en-NZ" dirty="0"/>
          </a:p>
        </p:txBody>
      </p:sp>
      <p:sp>
        <p:nvSpPr>
          <p:cNvPr id="4" name="Slide Number Placeholder 3">
            <a:extLst>
              <a:ext uri="{FF2B5EF4-FFF2-40B4-BE49-F238E27FC236}">
                <a16:creationId xmlns:a16="http://schemas.microsoft.com/office/drawing/2014/main" id="{087618CB-2016-6D9F-D2D4-49C51212C74D}"/>
              </a:ext>
            </a:extLst>
          </p:cNvPr>
          <p:cNvSpPr>
            <a:spLocks noGrp="1"/>
          </p:cNvSpPr>
          <p:nvPr>
            <p:ph type="sldNum" sz="quarter" idx="12"/>
          </p:nvPr>
        </p:nvSpPr>
        <p:spPr/>
        <p:txBody>
          <a:bodyPr/>
          <a:lstStyle/>
          <a:p>
            <a:fld id="{A7B37317-5730-47F1-B7FE-A237834E48C9}" type="slidenum">
              <a:rPr lang="en-NZ" smtClean="0"/>
              <a:t>10</a:t>
            </a:fld>
            <a:endParaRPr lang="en-NZ" dirty="0"/>
          </a:p>
        </p:txBody>
      </p:sp>
    </p:spTree>
    <p:extLst>
      <p:ext uri="{BB962C8B-B14F-4D97-AF65-F5344CB8AC3E}">
        <p14:creationId xmlns:p14="http://schemas.microsoft.com/office/powerpoint/2010/main" val="1035625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4B38-85CA-4A0A-AAA5-FA9153591C78}"/>
              </a:ext>
            </a:extLst>
          </p:cNvPr>
          <p:cNvSpPr>
            <a:spLocks noGrp="1"/>
          </p:cNvSpPr>
          <p:nvPr>
            <p:ph type="title"/>
          </p:nvPr>
        </p:nvSpPr>
        <p:spPr/>
        <p:txBody>
          <a:bodyPr/>
          <a:lstStyle/>
          <a:p>
            <a:r>
              <a:rPr lang="mi-NZ" dirty="0"/>
              <a:t>Questions?</a:t>
            </a:r>
            <a:endParaRPr lang="en-NZ" dirty="0"/>
          </a:p>
        </p:txBody>
      </p:sp>
      <p:sp>
        <p:nvSpPr>
          <p:cNvPr id="3" name="Content Placeholder 2">
            <a:extLst>
              <a:ext uri="{FF2B5EF4-FFF2-40B4-BE49-F238E27FC236}">
                <a16:creationId xmlns:a16="http://schemas.microsoft.com/office/drawing/2014/main" id="{23BB5C82-714C-42AB-AD27-A8AD81B92E0C}"/>
              </a:ext>
            </a:extLst>
          </p:cNvPr>
          <p:cNvSpPr>
            <a:spLocks noGrp="1"/>
          </p:cNvSpPr>
          <p:nvPr>
            <p:ph idx="1"/>
          </p:nvPr>
        </p:nvSpPr>
        <p:spPr>
          <a:xfrm>
            <a:off x="1329302" y="3429000"/>
            <a:ext cx="10241692" cy="2901461"/>
          </a:xfrm>
        </p:spPr>
        <p:txBody>
          <a:bodyPr/>
          <a:lstStyle/>
          <a:p>
            <a:pPr marL="0" indent="0">
              <a:buNone/>
            </a:pPr>
            <a:r>
              <a:rPr lang="mi-NZ" dirty="0"/>
              <a:t>Detailed information is available in Bricks and Mortar</a:t>
            </a:r>
          </a:p>
          <a:p>
            <a:pPr marL="0" indent="0">
              <a:buNone/>
            </a:pPr>
            <a:r>
              <a:rPr lang="mi-NZ" sz="1800" dirty="0">
                <a:hlinkClick r:id="rId3"/>
              </a:rPr>
              <a:t>https://www.methodist.org.nz/tangata/property-and-insurance/</a:t>
            </a:r>
            <a:r>
              <a:rPr lang="mi-NZ" sz="1800" dirty="0"/>
              <a:t> </a:t>
            </a:r>
          </a:p>
          <a:p>
            <a:pPr marL="0" indent="0">
              <a:buNone/>
            </a:pPr>
            <a:endParaRPr lang="mi-NZ" dirty="0"/>
          </a:p>
          <a:p>
            <a:pPr marL="0" indent="0" algn="ctr">
              <a:buNone/>
            </a:pPr>
            <a:r>
              <a:rPr lang="mi-NZ" dirty="0"/>
              <a:t>Post-webinar questions can be directed to</a:t>
            </a:r>
          </a:p>
          <a:p>
            <a:pPr marL="0" indent="0" algn="ctr">
              <a:buNone/>
            </a:pPr>
            <a:r>
              <a:rPr lang="mi-NZ" b="1" dirty="0"/>
              <a:t>Wendy Anderson</a:t>
            </a:r>
          </a:p>
          <a:p>
            <a:pPr marL="0" indent="0" algn="ctr">
              <a:buNone/>
            </a:pPr>
            <a:r>
              <a:rPr lang="mi-NZ" dirty="0">
                <a:hlinkClick r:id="rId4"/>
              </a:rPr>
              <a:t>Wendya@methodist.org.nz</a:t>
            </a:r>
            <a:r>
              <a:rPr lang="mi-NZ" dirty="0"/>
              <a:t> </a:t>
            </a:r>
            <a:endParaRPr lang="en-NZ" dirty="0"/>
          </a:p>
        </p:txBody>
      </p:sp>
      <p:sp>
        <p:nvSpPr>
          <p:cNvPr id="4" name="Slide Number Placeholder 3">
            <a:extLst>
              <a:ext uri="{FF2B5EF4-FFF2-40B4-BE49-F238E27FC236}">
                <a16:creationId xmlns:a16="http://schemas.microsoft.com/office/drawing/2014/main" id="{37640583-6184-4A73-A5E8-33E8906273D7}"/>
              </a:ext>
            </a:extLst>
          </p:cNvPr>
          <p:cNvSpPr>
            <a:spLocks noGrp="1"/>
          </p:cNvSpPr>
          <p:nvPr>
            <p:ph type="sldNum" sz="quarter" idx="12"/>
          </p:nvPr>
        </p:nvSpPr>
        <p:spPr/>
        <p:txBody>
          <a:bodyPr/>
          <a:lstStyle/>
          <a:p>
            <a:fld id="{A7B37317-5730-47F1-B7FE-A237834E48C9}" type="slidenum">
              <a:rPr lang="en-NZ" smtClean="0"/>
              <a:t>11</a:t>
            </a:fld>
            <a:endParaRPr lang="en-NZ" dirty="0"/>
          </a:p>
        </p:txBody>
      </p:sp>
    </p:spTree>
    <p:extLst>
      <p:ext uri="{BB962C8B-B14F-4D97-AF65-F5344CB8AC3E}">
        <p14:creationId xmlns:p14="http://schemas.microsoft.com/office/powerpoint/2010/main" val="2929516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7798A82C-5C9F-8FF4-1D21-2B90EB69BC9E}"/>
              </a:ext>
            </a:extLst>
          </p:cNvPr>
          <p:cNvGraphicFramePr>
            <a:graphicFrameLocks noGrp="1"/>
          </p:cNvGraphicFramePr>
          <p:nvPr>
            <p:ph idx="1"/>
            <p:extLst>
              <p:ext uri="{D42A27DB-BD31-4B8C-83A1-F6EECF244321}">
                <p14:modId xmlns:p14="http://schemas.microsoft.com/office/powerpoint/2010/main" val="448252934"/>
              </p:ext>
            </p:extLst>
          </p:nvPr>
        </p:nvGraphicFramePr>
        <p:xfrm>
          <a:off x="2884588" y="1023582"/>
          <a:ext cx="10242550" cy="5252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C57FDD50-187A-AFFD-3E05-72970ADAA50D}"/>
              </a:ext>
            </a:extLst>
          </p:cNvPr>
          <p:cNvSpPr>
            <a:spLocks noGrp="1"/>
          </p:cNvSpPr>
          <p:nvPr>
            <p:ph type="sldNum" sz="quarter" idx="12"/>
          </p:nvPr>
        </p:nvSpPr>
        <p:spPr/>
        <p:txBody>
          <a:bodyPr/>
          <a:lstStyle/>
          <a:p>
            <a:fld id="{A7B37317-5730-47F1-B7FE-A237834E48C9}" type="slidenum">
              <a:rPr lang="en-NZ" smtClean="0"/>
              <a:t>12</a:t>
            </a:fld>
            <a:endParaRPr lang="en-NZ" dirty="0"/>
          </a:p>
        </p:txBody>
      </p:sp>
      <p:grpSp>
        <p:nvGrpSpPr>
          <p:cNvPr id="2" name="Group 1">
            <a:extLst>
              <a:ext uri="{FF2B5EF4-FFF2-40B4-BE49-F238E27FC236}">
                <a16:creationId xmlns:a16="http://schemas.microsoft.com/office/drawing/2014/main" id="{628FA5D8-4AEC-1D35-25E5-1FE9EB554CCB}"/>
              </a:ext>
            </a:extLst>
          </p:cNvPr>
          <p:cNvGrpSpPr/>
          <p:nvPr/>
        </p:nvGrpSpPr>
        <p:grpSpPr>
          <a:xfrm>
            <a:off x="6089168" y="1803769"/>
            <a:ext cx="3821377" cy="3766795"/>
            <a:chOff x="4533318" y="1803769"/>
            <a:chExt cx="3821377" cy="3766795"/>
          </a:xfrm>
        </p:grpSpPr>
        <p:sp>
          <p:nvSpPr>
            <p:cNvPr id="14" name="Arc 13">
              <a:extLst>
                <a:ext uri="{FF2B5EF4-FFF2-40B4-BE49-F238E27FC236}">
                  <a16:creationId xmlns:a16="http://schemas.microsoft.com/office/drawing/2014/main" id="{D5E32B79-6BEC-944A-7551-0DAEA2A3B9C2}"/>
                </a:ext>
              </a:extLst>
            </p:cNvPr>
            <p:cNvSpPr/>
            <p:nvPr/>
          </p:nvSpPr>
          <p:spPr>
            <a:xfrm>
              <a:off x="5977709" y="1828800"/>
              <a:ext cx="2306482" cy="2852382"/>
            </a:xfrm>
            <a:prstGeom prst="arc">
              <a:avLst>
                <a:gd name="adj1" fmla="val 16200000"/>
                <a:gd name="adj2" fmla="val 20974372"/>
              </a:avLst>
            </a:prstGeom>
            <a:ln w="203200">
              <a:solidFill>
                <a:srgbClr val="C7CFE9"/>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5" name="Arc 14">
              <a:extLst>
                <a:ext uri="{FF2B5EF4-FFF2-40B4-BE49-F238E27FC236}">
                  <a16:creationId xmlns:a16="http://schemas.microsoft.com/office/drawing/2014/main" id="{92C4D02B-F926-7EAA-7822-D69C6F4FFDCE}"/>
                </a:ext>
              </a:extLst>
            </p:cNvPr>
            <p:cNvSpPr/>
            <p:nvPr/>
          </p:nvSpPr>
          <p:spPr>
            <a:xfrm rot="5400000">
              <a:off x="5775263" y="2977485"/>
              <a:ext cx="2306482" cy="2852382"/>
            </a:xfrm>
            <a:prstGeom prst="arc">
              <a:avLst>
                <a:gd name="adj1" fmla="val 16200000"/>
                <a:gd name="adj2" fmla="val 20974372"/>
              </a:avLst>
            </a:prstGeom>
            <a:ln w="203200">
              <a:solidFill>
                <a:srgbClr val="C7CFE9"/>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6" name="Arc 15">
              <a:extLst>
                <a:ext uri="{FF2B5EF4-FFF2-40B4-BE49-F238E27FC236}">
                  <a16:creationId xmlns:a16="http://schemas.microsoft.com/office/drawing/2014/main" id="{8AC85966-FB23-00F0-E91A-1746DE43D20C}"/>
                </a:ext>
              </a:extLst>
            </p:cNvPr>
            <p:cNvSpPr/>
            <p:nvPr/>
          </p:nvSpPr>
          <p:spPr>
            <a:xfrm rot="16200000">
              <a:off x="4806281" y="1530819"/>
              <a:ext cx="2306482" cy="2852382"/>
            </a:xfrm>
            <a:prstGeom prst="arc">
              <a:avLst>
                <a:gd name="adj1" fmla="val 16200000"/>
                <a:gd name="adj2" fmla="val 20974372"/>
              </a:avLst>
            </a:prstGeom>
            <a:ln w="203200">
              <a:solidFill>
                <a:srgbClr val="C7CFE9"/>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7" name="Arc 16">
              <a:extLst>
                <a:ext uri="{FF2B5EF4-FFF2-40B4-BE49-F238E27FC236}">
                  <a16:creationId xmlns:a16="http://schemas.microsoft.com/office/drawing/2014/main" id="{4BBF2170-FECF-3CDD-1D2B-6E326EA65586}"/>
                </a:ext>
              </a:extLst>
            </p:cNvPr>
            <p:cNvSpPr/>
            <p:nvPr/>
          </p:nvSpPr>
          <p:spPr>
            <a:xfrm rot="10800000">
              <a:off x="4533318" y="2718182"/>
              <a:ext cx="2306482" cy="2852382"/>
            </a:xfrm>
            <a:prstGeom prst="arc">
              <a:avLst>
                <a:gd name="adj1" fmla="val 16200000"/>
                <a:gd name="adj2" fmla="val 20974372"/>
              </a:avLst>
            </a:prstGeom>
            <a:ln w="203200">
              <a:solidFill>
                <a:srgbClr val="C7CFE9"/>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grpSp>
      <p:sp>
        <p:nvSpPr>
          <p:cNvPr id="8" name="Title 1">
            <a:extLst>
              <a:ext uri="{FF2B5EF4-FFF2-40B4-BE49-F238E27FC236}">
                <a16:creationId xmlns:a16="http://schemas.microsoft.com/office/drawing/2014/main" id="{FB00FC29-A770-80FB-99F8-1611E43F03BC}"/>
              </a:ext>
            </a:extLst>
          </p:cNvPr>
          <p:cNvSpPr>
            <a:spLocks noGrp="1"/>
          </p:cNvSpPr>
          <p:nvPr>
            <p:ph type="title"/>
          </p:nvPr>
        </p:nvSpPr>
        <p:spPr>
          <a:xfrm>
            <a:off x="1334789" y="1375722"/>
            <a:ext cx="10241692" cy="926167"/>
          </a:xfrm>
        </p:spPr>
        <p:txBody>
          <a:bodyPr/>
          <a:lstStyle/>
          <a:p>
            <a:r>
              <a:rPr lang="mi-NZ" dirty="0"/>
              <a:t>Risk Management</a:t>
            </a:r>
            <a:endParaRPr lang="en-NZ" dirty="0"/>
          </a:p>
        </p:txBody>
      </p:sp>
    </p:spTree>
    <p:extLst>
      <p:ext uri="{BB962C8B-B14F-4D97-AF65-F5344CB8AC3E}">
        <p14:creationId xmlns:p14="http://schemas.microsoft.com/office/powerpoint/2010/main" val="3708645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Chemical Element Download Collecting - Dirt Road Cartoon Png (1706x931), Png Download">
            <a:extLst>
              <a:ext uri="{FF2B5EF4-FFF2-40B4-BE49-F238E27FC236}">
                <a16:creationId xmlns:a16="http://schemas.microsoft.com/office/drawing/2014/main" id="{309D6D75-206E-FAE0-6242-1B499461CB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102" y="733365"/>
            <a:ext cx="12119214" cy="61169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C12A666-AC10-8213-2B77-97E59EBCA3C5}"/>
              </a:ext>
            </a:extLst>
          </p:cNvPr>
          <p:cNvSpPr>
            <a:spLocks noGrp="1"/>
          </p:cNvSpPr>
          <p:nvPr>
            <p:ph type="title"/>
          </p:nvPr>
        </p:nvSpPr>
        <p:spPr/>
        <p:txBody>
          <a:bodyPr/>
          <a:lstStyle/>
          <a:p>
            <a:r>
              <a:rPr lang="mi-NZ" dirty="0"/>
              <a:t>1. Identify the hazard</a:t>
            </a:r>
            <a:endParaRPr lang="en-NZ" dirty="0"/>
          </a:p>
        </p:txBody>
      </p:sp>
      <p:sp>
        <p:nvSpPr>
          <p:cNvPr id="4" name="Slide Number Placeholder 3">
            <a:extLst>
              <a:ext uri="{FF2B5EF4-FFF2-40B4-BE49-F238E27FC236}">
                <a16:creationId xmlns:a16="http://schemas.microsoft.com/office/drawing/2014/main" id="{F4550A04-9122-5EFA-B69E-F0274EFEA79F}"/>
              </a:ext>
            </a:extLst>
          </p:cNvPr>
          <p:cNvSpPr>
            <a:spLocks noGrp="1"/>
          </p:cNvSpPr>
          <p:nvPr>
            <p:ph type="sldNum" sz="quarter" idx="12"/>
          </p:nvPr>
        </p:nvSpPr>
        <p:spPr/>
        <p:txBody>
          <a:bodyPr/>
          <a:lstStyle/>
          <a:p>
            <a:fld id="{A7B37317-5730-47F1-B7FE-A237834E48C9}" type="slidenum">
              <a:rPr lang="en-NZ" smtClean="0"/>
              <a:t>13</a:t>
            </a:fld>
            <a:endParaRPr lang="en-NZ" dirty="0"/>
          </a:p>
        </p:txBody>
      </p:sp>
      <p:sp>
        <p:nvSpPr>
          <p:cNvPr id="6" name="Content Placeholder 5">
            <a:extLst>
              <a:ext uri="{FF2B5EF4-FFF2-40B4-BE49-F238E27FC236}">
                <a16:creationId xmlns:a16="http://schemas.microsoft.com/office/drawing/2014/main" id="{E9A824C5-C518-6E1B-834E-18EB8FBC4148}"/>
              </a:ext>
            </a:extLst>
          </p:cNvPr>
          <p:cNvSpPr>
            <a:spLocks noGrp="1"/>
          </p:cNvSpPr>
          <p:nvPr>
            <p:ph idx="1"/>
          </p:nvPr>
        </p:nvSpPr>
        <p:spPr/>
        <p:txBody>
          <a:bodyPr/>
          <a:lstStyle/>
          <a:p>
            <a:endParaRPr lang="en-NZ"/>
          </a:p>
        </p:txBody>
      </p:sp>
      <p:pic>
        <p:nvPicPr>
          <p:cNvPr id="2056" name="Picture 8" descr="Brick PNG Transparent Image - PngPix">
            <a:extLst>
              <a:ext uri="{FF2B5EF4-FFF2-40B4-BE49-F238E27FC236}">
                <a16:creationId xmlns:a16="http://schemas.microsoft.com/office/drawing/2014/main" id="{D5894608-4F47-E29E-9C55-4E879D46FE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306222">
            <a:off x="4736347" y="2674843"/>
            <a:ext cx="3427600" cy="242463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DCFFD713-186A-4C04-2B56-FF79DCDA4C2E}"/>
              </a:ext>
            </a:extLst>
          </p:cNvPr>
          <p:cNvCxnSpPr/>
          <p:nvPr/>
        </p:nvCxnSpPr>
        <p:spPr>
          <a:xfrm flipH="1">
            <a:off x="7028597" y="1637731"/>
            <a:ext cx="805218" cy="1473959"/>
          </a:xfrm>
          <a:prstGeom prst="straightConnector1">
            <a:avLst/>
          </a:prstGeom>
          <a:ln w="127000" cap="rnd">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pic>
        <p:nvPicPr>
          <p:cNvPr id="14" name="Picture 2" descr="Stick Man Walking Hiking - Free vector graphic on Pixabay">
            <a:extLst>
              <a:ext uri="{FF2B5EF4-FFF2-40B4-BE49-F238E27FC236}">
                <a16:creationId xmlns:a16="http://schemas.microsoft.com/office/drawing/2014/main" id="{E3BC2415-8024-3AAF-BB62-2F7FDAEDEC2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840" y="2807722"/>
            <a:ext cx="2317317" cy="3913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94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endCondLst>
                                    <p:cond evt="onNext" delay="0">
                                      <p:tgtEl>
                                        <p:sldTgt/>
                                      </p:tgtEl>
                                    </p:cond>
                                  </p:end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Chemical Element Download Collecting - Dirt Road Cartoon Png (1706x931), Png Download">
            <a:extLst>
              <a:ext uri="{FF2B5EF4-FFF2-40B4-BE49-F238E27FC236}">
                <a16:creationId xmlns:a16="http://schemas.microsoft.com/office/drawing/2014/main" id="{F0A58955-5352-47C7-461B-B0DC81899B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102" y="733365"/>
            <a:ext cx="12119214" cy="61169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C12A666-AC10-8213-2B77-97E59EBCA3C5}"/>
              </a:ext>
            </a:extLst>
          </p:cNvPr>
          <p:cNvSpPr>
            <a:spLocks noGrp="1"/>
          </p:cNvSpPr>
          <p:nvPr>
            <p:ph type="title"/>
          </p:nvPr>
        </p:nvSpPr>
        <p:spPr/>
        <p:txBody>
          <a:bodyPr/>
          <a:lstStyle/>
          <a:p>
            <a:r>
              <a:rPr lang="mi-NZ" dirty="0"/>
              <a:t>2. Assess the risk</a:t>
            </a:r>
            <a:endParaRPr lang="en-NZ" dirty="0"/>
          </a:p>
        </p:txBody>
      </p:sp>
      <p:sp>
        <p:nvSpPr>
          <p:cNvPr id="4" name="Slide Number Placeholder 3">
            <a:extLst>
              <a:ext uri="{FF2B5EF4-FFF2-40B4-BE49-F238E27FC236}">
                <a16:creationId xmlns:a16="http://schemas.microsoft.com/office/drawing/2014/main" id="{F4550A04-9122-5EFA-B69E-F0274EFEA79F}"/>
              </a:ext>
            </a:extLst>
          </p:cNvPr>
          <p:cNvSpPr>
            <a:spLocks noGrp="1"/>
          </p:cNvSpPr>
          <p:nvPr>
            <p:ph type="sldNum" sz="quarter" idx="12"/>
          </p:nvPr>
        </p:nvSpPr>
        <p:spPr/>
        <p:txBody>
          <a:bodyPr/>
          <a:lstStyle/>
          <a:p>
            <a:fld id="{A7B37317-5730-47F1-B7FE-A237834E48C9}" type="slidenum">
              <a:rPr lang="en-NZ" smtClean="0"/>
              <a:t>14</a:t>
            </a:fld>
            <a:endParaRPr lang="en-NZ" dirty="0"/>
          </a:p>
        </p:txBody>
      </p:sp>
      <p:sp>
        <p:nvSpPr>
          <p:cNvPr id="6" name="Content Placeholder 5">
            <a:extLst>
              <a:ext uri="{FF2B5EF4-FFF2-40B4-BE49-F238E27FC236}">
                <a16:creationId xmlns:a16="http://schemas.microsoft.com/office/drawing/2014/main" id="{E9A824C5-C518-6E1B-834E-18EB8FBC4148}"/>
              </a:ext>
            </a:extLst>
          </p:cNvPr>
          <p:cNvSpPr>
            <a:spLocks noGrp="1"/>
          </p:cNvSpPr>
          <p:nvPr>
            <p:ph idx="1"/>
          </p:nvPr>
        </p:nvSpPr>
        <p:spPr/>
        <p:txBody>
          <a:bodyPr/>
          <a:lstStyle/>
          <a:p>
            <a:endParaRPr lang="en-NZ" dirty="0"/>
          </a:p>
        </p:txBody>
      </p:sp>
      <p:pic>
        <p:nvPicPr>
          <p:cNvPr id="2056" name="Picture 8" descr="Brick PNG Transparent Image - PngPix">
            <a:extLst>
              <a:ext uri="{FF2B5EF4-FFF2-40B4-BE49-F238E27FC236}">
                <a16:creationId xmlns:a16="http://schemas.microsoft.com/office/drawing/2014/main" id="{D5894608-4F47-E29E-9C55-4E879D46FE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306222">
            <a:off x="4736347" y="2674843"/>
            <a:ext cx="3427600" cy="242463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ownload HD 28 Collection Of Falling Man Clipart - Tripping Clipart  Transparent PNG Image - NicePNG.com">
            <a:extLst>
              <a:ext uri="{FF2B5EF4-FFF2-40B4-BE49-F238E27FC236}">
                <a16:creationId xmlns:a16="http://schemas.microsoft.com/office/drawing/2014/main" id="{9B3E039F-C68F-DE55-4988-68A5E8BF7A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775876">
            <a:off x="3727126" y="655753"/>
            <a:ext cx="4135105" cy="4059295"/>
          </a:xfrm>
          <a:prstGeom prst="rect">
            <a:avLst/>
          </a:prstGeom>
          <a:noFill/>
          <a:extLst>
            <a:ext uri="{909E8E84-426E-40DD-AFC4-6F175D3DCCD1}">
              <a14:hiddenFill xmlns:a14="http://schemas.microsoft.com/office/drawing/2010/main">
                <a:solidFill>
                  <a:srgbClr val="FFFFFF"/>
                </a:solidFill>
              </a14:hiddenFill>
            </a:ext>
          </a:extLst>
        </p:spPr>
      </p:pic>
      <p:sp>
        <p:nvSpPr>
          <p:cNvPr id="3" name="Arc 2">
            <a:extLst>
              <a:ext uri="{FF2B5EF4-FFF2-40B4-BE49-F238E27FC236}">
                <a16:creationId xmlns:a16="http://schemas.microsoft.com/office/drawing/2014/main" id="{04F07A23-1938-793E-C70D-5030B9451D47}"/>
              </a:ext>
            </a:extLst>
          </p:cNvPr>
          <p:cNvSpPr/>
          <p:nvPr/>
        </p:nvSpPr>
        <p:spPr>
          <a:xfrm rot="18045237" flipH="1">
            <a:off x="3892618" y="3315658"/>
            <a:ext cx="805218" cy="1143000"/>
          </a:xfrm>
          <a:prstGeom prst="arc">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3" name="Arc 12">
            <a:extLst>
              <a:ext uri="{FF2B5EF4-FFF2-40B4-BE49-F238E27FC236}">
                <a16:creationId xmlns:a16="http://schemas.microsoft.com/office/drawing/2014/main" id="{9A1E6698-0ED9-59E8-109D-3757A52EE04D}"/>
              </a:ext>
            </a:extLst>
          </p:cNvPr>
          <p:cNvSpPr/>
          <p:nvPr/>
        </p:nvSpPr>
        <p:spPr>
          <a:xfrm rot="18045237" flipH="1">
            <a:off x="3435939" y="3377395"/>
            <a:ext cx="805218" cy="1143000"/>
          </a:xfrm>
          <a:prstGeom prst="arc">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4" name="Arc 13">
            <a:extLst>
              <a:ext uri="{FF2B5EF4-FFF2-40B4-BE49-F238E27FC236}">
                <a16:creationId xmlns:a16="http://schemas.microsoft.com/office/drawing/2014/main" id="{549D4AB4-4F0F-2CD0-8E82-20D1D18A8DD9}"/>
              </a:ext>
            </a:extLst>
          </p:cNvPr>
          <p:cNvSpPr/>
          <p:nvPr/>
        </p:nvSpPr>
        <p:spPr>
          <a:xfrm rot="18045237" flipH="1">
            <a:off x="3664279" y="3377395"/>
            <a:ext cx="805218" cy="1143000"/>
          </a:xfrm>
          <a:prstGeom prst="arc">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Tree>
    <p:extLst>
      <p:ext uri="{BB962C8B-B14F-4D97-AF65-F5344CB8AC3E}">
        <p14:creationId xmlns:p14="http://schemas.microsoft.com/office/powerpoint/2010/main" val="1825958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Chemical Element Download Collecting - Dirt Road Cartoon Png (1706x931), Png Download">
            <a:extLst>
              <a:ext uri="{FF2B5EF4-FFF2-40B4-BE49-F238E27FC236}">
                <a16:creationId xmlns:a16="http://schemas.microsoft.com/office/drawing/2014/main" id="{F0A58955-5352-47C7-461B-B0DC81899B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102" y="733365"/>
            <a:ext cx="12119214" cy="61169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C12A666-AC10-8213-2B77-97E59EBCA3C5}"/>
              </a:ext>
            </a:extLst>
          </p:cNvPr>
          <p:cNvSpPr>
            <a:spLocks noGrp="1"/>
          </p:cNvSpPr>
          <p:nvPr>
            <p:ph type="title"/>
          </p:nvPr>
        </p:nvSpPr>
        <p:spPr/>
        <p:txBody>
          <a:bodyPr/>
          <a:lstStyle/>
          <a:p>
            <a:r>
              <a:rPr lang="mi-NZ" dirty="0"/>
              <a:t>2. Assess the risk</a:t>
            </a:r>
            <a:endParaRPr lang="en-NZ" dirty="0"/>
          </a:p>
        </p:txBody>
      </p:sp>
      <p:sp>
        <p:nvSpPr>
          <p:cNvPr id="4" name="Slide Number Placeholder 3">
            <a:extLst>
              <a:ext uri="{FF2B5EF4-FFF2-40B4-BE49-F238E27FC236}">
                <a16:creationId xmlns:a16="http://schemas.microsoft.com/office/drawing/2014/main" id="{F4550A04-9122-5EFA-B69E-F0274EFEA79F}"/>
              </a:ext>
            </a:extLst>
          </p:cNvPr>
          <p:cNvSpPr>
            <a:spLocks noGrp="1"/>
          </p:cNvSpPr>
          <p:nvPr>
            <p:ph type="sldNum" sz="quarter" idx="12"/>
          </p:nvPr>
        </p:nvSpPr>
        <p:spPr/>
        <p:txBody>
          <a:bodyPr/>
          <a:lstStyle/>
          <a:p>
            <a:fld id="{A7B37317-5730-47F1-B7FE-A237834E48C9}" type="slidenum">
              <a:rPr lang="en-NZ" smtClean="0"/>
              <a:t>15</a:t>
            </a:fld>
            <a:endParaRPr lang="en-NZ" dirty="0"/>
          </a:p>
        </p:txBody>
      </p:sp>
      <p:sp>
        <p:nvSpPr>
          <p:cNvPr id="6" name="Content Placeholder 5">
            <a:extLst>
              <a:ext uri="{FF2B5EF4-FFF2-40B4-BE49-F238E27FC236}">
                <a16:creationId xmlns:a16="http://schemas.microsoft.com/office/drawing/2014/main" id="{E9A824C5-C518-6E1B-834E-18EB8FBC4148}"/>
              </a:ext>
            </a:extLst>
          </p:cNvPr>
          <p:cNvSpPr>
            <a:spLocks noGrp="1"/>
          </p:cNvSpPr>
          <p:nvPr>
            <p:ph idx="1"/>
          </p:nvPr>
        </p:nvSpPr>
        <p:spPr/>
        <p:txBody>
          <a:bodyPr/>
          <a:lstStyle/>
          <a:p>
            <a:endParaRPr lang="en-NZ" dirty="0"/>
          </a:p>
        </p:txBody>
      </p:sp>
      <p:pic>
        <p:nvPicPr>
          <p:cNvPr id="2056" name="Picture 8" descr="Brick PNG Transparent Image - PngPix">
            <a:extLst>
              <a:ext uri="{FF2B5EF4-FFF2-40B4-BE49-F238E27FC236}">
                <a16:creationId xmlns:a16="http://schemas.microsoft.com/office/drawing/2014/main" id="{D5894608-4F47-E29E-9C55-4E879D46FE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306222">
            <a:off x="4736347" y="2674843"/>
            <a:ext cx="3427600" cy="24246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lind man Icon - Download in Glyph Style">
            <a:extLst>
              <a:ext uri="{FF2B5EF4-FFF2-40B4-BE49-F238E27FC236}">
                <a16:creationId xmlns:a16="http://schemas.microsoft.com/office/drawing/2014/main" id="{839297E7-E562-5770-8E60-88A83D3399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66234">
            <a:off x="1066695" y="2241854"/>
            <a:ext cx="3894545" cy="389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648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Chemical Element Download Collecting - Dirt Road Cartoon Png (1706x931), Png Download">
            <a:extLst>
              <a:ext uri="{FF2B5EF4-FFF2-40B4-BE49-F238E27FC236}">
                <a16:creationId xmlns:a16="http://schemas.microsoft.com/office/drawing/2014/main" id="{F0A58955-5352-47C7-461B-B0DC81899B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102" y="733365"/>
            <a:ext cx="12119214" cy="61169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C12A666-AC10-8213-2B77-97E59EBCA3C5}"/>
              </a:ext>
            </a:extLst>
          </p:cNvPr>
          <p:cNvSpPr>
            <a:spLocks noGrp="1"/>
          </p:cNvSpPr>
          <p:nvPr>
            <p:ph type="title"/>
          </p:nvPr>
        </p:nvSpPr>
        <p:spPr/>
        <p:txBody>
          <a:bodyPr/>
          <a:lstStyle/>
          <a:p>
            <a:r>
              <a:rPr lang="mi-NZ" dirty="0"/>
              <a:t>2. Assess the risk</a:t>
            </a:r>
            <a:endParaRPr lang="en-NZ" dirty="0"/>
          </a:p>
        </p:txBody>
      </p:sp>
      <p:sp>
        <p:nvSpPr>
          <p:cNvPr id="4" name="Slide Number Placeholder 3">
            <a:extLst>
              <a:ext uri="{FF2B5EF4-FFF2-40B4-BE49-F238E27FC236}">
                <a16:creationId xmlns:a16="http://schemas.microsoft.com/office/drawing/2014/main" id="{F4550A04-9122-5EFA-B69E-F0274EFEA79F}"/>
              </a:ext>
            </a:extLst>
          </p:cNvPr>
          <p:cNvSpPr>
            <a:spLocks noGrp="1"/>
          </p:cNvSpPr>
          <p:nvPr>
            <p:ph type="sldNum" sz="quarter" idx="12"/>
          </p:nvPr>
        </p:nvSpPr>
        <p:spPr/>
        <p:txBody>
          <a:bodyPr/>
          <a:lstStyle/>
          <a:p>
            <a:fld id="{A7B37317-5730-47F1-B7FE-A237834E48C9}" type="slidenum">
              <a:rPr lang="en-NZ" smtClean="0"/>
              <a:t>16</a:t>
            </a:fld>
            <a:endParaRPr lang="en-NZ" dirty="0"/>
          </a:p>
        </p:txBody>
      </p:sp>
      <p:sp>
        <p:nvSpPr>
          <p:cNvPr id="6" name="Content Placeholder 5">
            <a:extLst>
              <a:ext uri="{FF2B5EF4-FFF2-40B4-BE49-F238E27FC236}">
                <a16:creationId xmlns:a16="http://schemas.microsoft.com/office/drawing/2014/main" id="{E9A824C5-C518-6E1B-834E-18EB8FBC4148}"/>
              </a:ext>
            </a:extLst>
          </p:cNvPr>
          <p:cNvSpPr>
            <a:spLocks noGrp="1"/>
          </p:cNvSpPr>
          <p:nvPr>
            <p:ph idx="1"/>
          </p:nvPr>
        </p:nvSpPr>
        <p:spPr/>
        <p:txBody>
          <a:bodyPr/>
          <a:lstStyle/>
          <a:p>
            <a:endParaRPr lang="en-NZ" dirty="0"/>
          </a:p>
        </p:txBody>
      </p:sp>
      <p:pic>
        <p:nvPicPr>
          <p:cNvPr id="2056" name="Picture 8" descr="Brick PNG Transparent Image - PngPix">
            <a:extLst>
              <a:ext uri="{FF2B5EF4-FFF2-40B4-BE49-F238E27FC236}">
                <a16:creationId xmlns:a16="http://schemas.microsoft.com/office/drawing/2014/main" id="{D5894608-4F47-E29E-9C55-4E879D46FE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306222">
            <a:off x="4736347" y="2674843"/>
            <a:ext cx="3427600" cy="242463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tick Man Walking Hiking - Free vector graphic on Pixabay">
            <a:extLst>
              <a:ext uri="{FF2B5EF4-FFF2-40B4-BE49-F238E27FC236}">
                <a16:creationId xmlns:a16="http://schemas.microsoft.com/office/drawing/2014/main" id="{A9D57A02-4134-E178-6234-95F1EE2FAD4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03881" y="3295266"/>
            <a:ext cx="2028644" cy="342620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Blind man Icon - Download in Glyph Style">
            <a:extLst>
              <a:ext uri="{FF2B5EF4-FFF2-40B4-BE49-F238E27FC236}">
                <a16:creationId xmlns:a16="http://schemas.microsoft.com/office/drawing/2014/main" id="{59822280-DC1B-9D3C-2ACD-296DA80074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261623">
            <a:off x="3089469" y="3774882"/>
            <a:ext cx="3184643" cy="318464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aby Stroller, Child, sign, stick man, woman, people icon">
            <a:extLst>
              <a:ext uri="{FF2B5EF4-FFF2-40B4-BE49-F238E27FC236}">
                <a16:creationId xmlns:a16="http://schemas.microsoft.com/office/drawing/2014/main" id="{6CA0F68E-6E96-8CF6-8CE3-5CA1A1A651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836672">
            <a:off x="6167894" y="3545980"/>
            <a:ext cx="3165143" cy="31651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tick Figure Family Transparent Isolated Background | PNG Mart">
            <a:extLst>
              <a:ext uri="{FF2B5EF4-FFF2-40B4-BE49-F238E27FC236}">
                <a16:creationId xmlns:a16="http://schemas.microsoft.com/office/drawing/2014/main" id="{15C932B0-5A1B-2A00-E87C-4F7D9FE6260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8423" t="9355" r="8939"/>
          <a:stretch/>
        </p:blipFill>
        <p:spPr bwMode="auto">
          <a:xfrm>
            <a:off x="9199745" y="4057865"/>
            <a:ext cx="3016155" cy="33083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tick Man Walking Hiking - Free vector graphic on Pixabay">
            <a:extLst>
              <a:ext uri="{FF2B5EF4-FFF2-40B4-BE49-F238E27FC236}">
                <a16:creationId xmlns:a16="http://schemas.microsoft.com/office/drawing/2014/main" id="{7665DA6C-6B69-52C9-6BE7-FFDF15F8A4E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2955" y="4787758"/>
            <a:ext cx="1094545" cy="1848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224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Chemical Element Download Collecting - Dirt Road Cartoon Png (1706x931), Png Download">
            <a:extLst>
              <a:ext uri="{FF2B5EF4-FFF2-40B4-BE49-F238E27FC236}">
                <a16:creationId xmlns:a16="http://schemas.microsoft.com/office/drawing/2014/main" id="{268C762D-1A12-2DB6-7CD9-1412B33BA9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102" y="733365"/>
            <a:ext cx="12119214" cy="61169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C12A666-AC10-8213-2B77-97E59EBCA3C5}"/>
              </a:ext>
            </a:extLst>
          </p:cNvPr>
          <p:cNvSpPr>
            <a:spLocks noGrp="1"/>
          </p:cNvSpPr>
          <p:nvPr>
            <p:ph type="title"/>
          </p:nvPr>
        </p:nvSpPr>
        <p:spPr/>
        <p:txBody>
          <a:bodyPr/>
          <a:lstStyle/>
          <a:p>
            <a:r>
              <a:rPr lang="mi-NZ" dirty="0"/>
              <a:t>3. Control the risk</a:t>
            </a:r>
            <a:endParaRPr lang="en-NZ" dirty="0"/>
          </a:p>
        </p:txBody>
      </p:sp>
      <p:sp>
        <p:nvSpPr>
          <p:cNvPr id="4" name="Slide Number Placeholder 3">
            <a:extLst>
              <a:ext uri="{FF2B5EF4-FFF2-40B4-BE49-F238E27FC236}">
                <a16:creationId xmlns:a16="http://schemas.microsoft.com/office/drawing/2014/main" id="{F4550A04-9122-5EFA-B69E-F0274EFEA79F}"/>
              </a:ext>
            </a:extLst>
          </p:cNvPr>
          <p:cNvSpPr>
            <a:spLocks noGrp="1"/>
          </p:cNvSpPr>
          <p:nvPr>
            <p:ph type="sldNum" sz="quarter" idx="12"/>
          </p:nvPr>
        </p:nvSpPr>
        <p:spPr/>
        <p:txBody>
          <a:bodyPr/>
          <a:lstStyle/>
          <a:p>
            <a:fld id="{A7B37317-5730-47F1-B7FE-A237834E48C9}" type="slidenum">
              <a:rPr lang="en-NZ" smtClean="0"/>
              <a:t>17</a:t>
            </a:fld>
            <a:endParaRPr lang="en-NZ" dirty="0"/>
          </a:p>
        </p:txBody>
      </p:sp>
      <p:sp>
        <p:nvSpPr>
          <p:cNvPr id="6" name="Content Placeholder 5">
            <a:extLst>
              <a:ext uri="{FF2B5EF4-FFF2-40B4-BE49-F238E27FC236}">
                <a16:creationId xmlns:a16="http://schemas.microsoft.com/office/drawing/2014/main" id="{E9A824C5-C518-6E1B-834E-18EB8FBC4148}"/>
              </a:ext>
            </a:extLst>
          </p:cNvPr>
          <p:cNvSpPr>
            <a:spLocks noGrp="1"/>
          </p:cNvSpPr>
          <p:nvPr>
            <p:ph idx="1"/>
          </p:nvPr>
        </p:nvSpPr>
        <p:spPr/>
        <p:txBody>
          <a:bodyPr/>
          <a:lstStyle/>
          <a:p>
            <a:endParaRPr lang="en-NZ" dirty="0"/>
          </a:p>
        </p:txBody>
      </p:sp>
      <p:pic>
        <p:nvPicPr>
          <p:cNvPr id="2056" name="Picture 8" descr="Brick PNG Transparent Image - PngPix">
            <a:extLst>
              <a:ext uri="{FF2B5EF4-FFF2-40B4-BE49-F238E27FC236}">
                <a16:creationId xmlns:a16="http://schemas.microsoft.com/office/drawing/2014/main" id="{D5894608-4F47-E29E-9C55-4E879D46FE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760695">
            <a:off x="4978419" y="3116727"/>
            <a:ext cx="2520050" cy="17826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tick Man Walking Hiking - Free vector graphic on Pixabay">
            <a:extLst>
              <a:ext uri="{FF2B5EF4-FFF2-40B4-BE49-F238E27FC236}">
                <a16:creationId xmlns:a16="http://schemas.microsoft.com/office/drawing/2014/main" id="{6004A964-2C91-6850-7EC1-E108B064C92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840" y="2807722"/>
            <a:ext cx="2317317" cy="3913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307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Chemical Element Download Collecting - Dirt Road Cartoon Png (1706x931), Png Download">
            <a:extLst>
              <a:ext uri="{FF2B5EF4-FFF2-40B4-BE49-F238E27FC236}">
                <a16:creationId xmlns:a16="http://schemas.microsoft.com/office/drawing/2014/main" id="{268C762D-1A12-2DB6-7CD9-1412B33BA9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102" y="733365"/>
            <a:ext cx="12119214" cy="61169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C12A666-AC10-8213-2B77-97E59EBCA3C5}"/>
              </a:ext>
            </a:extLst>
          </p:cNvPr>
          <p:cNvSpPr>
            <a:spLocks noGrp="1"/>
          </p:cNvSpPr>
          <p:nvPr>
            <p:ph type="title"/>
          </p:nvPr>
        </p:nvSpPr>
        <p:spPr/>
        <p:txBody>
          <a:bodyPr/>
          <a:lstStyle/>
          <a:p>
            <a:r>
              <a:rPr lang="mi-NZ" dirty="0"/>
              <a:t>3. Control the risk</a:t>
            </a:r>
            <a:endParaRPr lang="en-NZ" dirty="0"/>
          </a:p>
        </p:txBody>
      </p:sp>
      <p:sp>
        <p:nvSpPr>
          <p:cNvPr id="4" name="Slide Number Placeholder 3">
            <a:extLst>
              <a:ext uri="{FF2B5EF4-FFF2-40B4-BE49-F238E27FC236}">
                <a16:creationId xmlns:a16="http://schemas.microsoft.com/office/drawing/2014/main" id="{F4550A04-9122-5EFA-B69E-F0274EFEA79F}"/>
              </a:ext>
            </a:extLst>
          </p:cNvPr>
          <p:cNvSpPr>
            <a:spLocks noGrp="1"/>
          </p:cNvSpPr>
          <p:nvPr>
            <p:ph type="sldNum" sz="quarter" idx="12"/>
          </p:nvPr>
        </p:nvSpPr>
        <p:spPr/>
        <p:txBody>
          <a:bodyPr/>
          <a:lstStyle/>
          <a:p>
            <a:fld id="{A7B37317-5730-47F1-B7FE-A237834E48C9}" type="slidenum">
              <a:rPr lang="en-NZ" smtClean="0"/>
              <a:t>18</a:t>
            </a:fld>
            <a:endParaRPr lang="en-NZ" dirty="0"/>
          </a:p>
        </p:txBody>
      </p:sp>
      <p:sp>
        <p:nvSpPr>
          <p:cNvPr id="6" name="Content Placeholder 5">
            <a:extLst>
              <a:ext uri="{FF2B5EF4-FFF2-40B4-BE49-F238E27FC236}">
                <a16:creationId xmlns:a16="http://schemas.microsoft.com/office/drawing/2014/main" id="{E9A824C5-C518-6E1B-834E-18EB8FBC4148}"/>
              </a:ext>
            </a:extLst>
          </p:cNvPr>
          <p:cNvSpPr>
            <a:spLocks noGrp="1"/>
          </p:cNvSpPr>
          <p:nvPr>
            <p:ph idx="1"/>
          </p:nvPr>
        </p:nvSpPr>
        <p:spPr/>
        <p:txBody>
          <a:bodyPr/>
          <a:lstStyle/>
          <a:p>
            <a:endParaRPr lang="en-NZ" dirty="0"/>
          </a:p>
        </p:txBody>
      </p:sp>
      <p:pic>
        <p:nvPicPr>
          <p:cNvPr id="10" name="Picture 2" descr="Stick Man Walking Hiking - Free vector graphic on Pixabay">
            <a:extLst>
              <a:ext uri="{FF2B5EF4-FFF2-40B4-BE49-F238E27FC236}">
                <a16:creationId xmlns:a16="http://schemas.microsoft.com/office/drawing/2014/main" id="{6004A964-2C91-6850-7EC1-E108B064C9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6840" y="2807722"/>
            <a:ext cx="2317317" cy="3913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408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Chemical Element Download Collecting - Dirt Road Cartoon Png (1706x931), Png Download">
            <a:extLst>
              <a:ext uri="{FF2B5EF4-FFF2-40B4-BE49-F238E27FC236}">
                <a16:creationId xmlns:a16="http://schemas.microsoft.com/office/drawing/2014/main" id="{309D6D75-206E-FAE0-6242-1B499461CB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102" y="733365"/>
            <a:ext cx="12119214" cy="61169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C12A666-AC10-8213-2B77-97E59EBCA3C5}"/>
              </a:ext>
            </a:extLst>
          </p:cNvPr>
          <p:cNvSpPr>
            <a:spLocks noGrp="1"/>
          </p:cNvSpPr>
          <p:nvPr>
            <p:ph type="title"/>
          </p:nvPr>
        </p:nvSpPr>
        <p:spPr/>
        <p:txBody>
          <a:bodyPr/>
          <a:lstStyle/>
          <a:p>
            <a:r>
              <a:rPr lang="mi-NZ" dirty="0"/>
              <a:t>4. Review the control</a:t>
            </a:r>
            <a:endParaRPr lang="en-NZ" dirty="0"/>
          </a:p>
        </p:txBody>
      </p:sp>
      <p:sp>
        <p:nvSpPr>
          <p:cNvPr id="4" name="Slide Number Placeholder 3">
            <a:extLst>
              <a:ext uri="{FF2B5EF4-FFF2-40B4-BE49-F238E27FC236}">
                <a16:creationId xmlns:a16="http://schemas.microsoft.com/office/drawing/2014/main" id="{F4550A04-9122-5EFA-B69E-F0274EFEA79F}"/>
              </a:ext>
            </a:extLst>
          </p:cNvPr>
          <p:cNvSpPr>
            <a:spLocks noGrp="1"/>
          </p:cNvSpPr>
          <p:nvPr>
            <p:ph type="sldNum" sz="quarter" idx="12"/>
          </p:nvPr>
        </p:nvSpPr>
        <p:spPr/>
        <p:txBody>
          <a:bodyPr/>
          <a:lstStyle/>
          <a:p>
            <a:fld id="{A7B37317-5730-47F1-B7FE-A237834E48C9}" type="slidenum">
              <a:rPr lang="en-NZ" smtClean="0"/>
              <a:t>19</a:t>
            </a:fld>
            <a:endParaRPr lang="en-NZ" dirty="0"/>
          </a:p>
        </p:txBody>
      </p:sp>
      <p:sp>
        <p:nvSpPr>
          <p:cNvPr id="6" name="Content Placeholder 5">
            <a:extLst>
              <a:ext uri="{FF2B5EF4-FFF2-40B4-BE49-F238E27FC236}">
                <a16:creationId xmlns:a16="http://schemas.microsoft.com/office/drawing/2014/main" id="{E9A824C5-C518-6E1B-834E-18EB8FBC4148}"/>
              </a:ext>
            </a:extLst>
          </p:cNvPr>
          <p:cNvSpPr>
            <a:spLocks noGrp="1"/>
          </p:cNvSpPr>
          <p:nvPr>
            <p:ph idx="1"/>
          </p:nvPr>
        </p:nvSpPr>
        <p:spPr/>
        <p:txBody>
          <a:bodyPr/>
          <a:lstStyle/>
          <a:p>
            <a:endParaRPr lang="en-NZ"/>
          </a:p>
        </p:txBody>
      </p:sp>
      <p:pic>
        <p:nvPicPr>
          <p:cNvPr id="14" name="Picture 2" descr="Stick Man Walking Hiking - Free vector graphic on Pixabay">
            <a:extLst>
              <a:ext uri="{FF2B5EF4-FFF2-40B4-BE49-F238E27FC236}">
                <a16:creationId xmlns:a16="http://schemas.microsoft.com/office/drawing/2014/main" id="{E3BC2415-8024-3AAF-BB62-2F7FDAEDEC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6840" y="2807722"/>
            <a:ext cx="2317317" cy="3913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777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79378-560E-4EC8-BB00-8A4F644C8137}"/>
              </a:ext>
            </a:extLst>
          </p:cNvPr>
          <p:cNvSpPr>
            <a:spLocks noGrp="1"/>
          </p:cNvSpPr>
          <p:nvPr>
            <p:ph type="title"/>
          </p:nvPr>
        </p:nvSpPr>
        <p:spPr/>
        <p:txBody>
          <a:bodyPr/>
          <a:lstStyle/>
          <a:p>
            <a:r>
              <a:rPr lang="mi-NZ" dirty="0"/>
              <a:t>Questions</a:t>
            </a:r>
            <a:endParaRPr lang="en-NZ" dirty="0"/>
          </a:p>
        </p:txBody>
      </p:sp>
      <p:sp>
        <p:nvSpPr>
          <p:cNvPr id="4" name="Slide Number Placeholder 3">
            <a:extLst>
              <a:ext uri="{FF2B5EF4-FFF2-40B4-BE49-F238E27FC236}">
                <a16:creationId xmlns:a16="http://schemas.microsoft.com/office/drawing/2014/main" id="{EB958573-89DD-46EE-97AE-9782E06C2949}"/>
              </a:ext>
            </a:extLst>
          </p:cNvPr>
          <p:cNvSpPr>
            <a:spLocks noGrp="1"/>
          </p:cNvSpPr>
          <p:nvPr>
            <p:ph type="sldNum" sz="quarter" idx="12"/>
          </p:nvPr>
        </p:nvSpPr>
        <p:spPr/>
        <p:txBody>
          <a:bodyPr/>
          <a:lstStyle/>
          <a:p>
            <a:fld id="{A7B37317-5730-47F1-B7FE-A237834E48C9}" type="slidenum">
              <a:rPr lang="en-NZ" smtClean="0"/>
              <a:t>2</a:t>
            </a:fld>
            <a:endParaRPr lang="en-NZ" dirty="0"/>
          </a:p>
        </p:txBody>
      </p:sp>
      <p:pic>
        <p:nvPicPr>
          <p:cNvPr id="5" name="Content Placeholder 4">
            <a:extLst>
              <a:ext uri="{FF2B5EF4-FFF2-40B4-BE49-F238E27FC236}">
                <a16:creationId xmlns:a16="http://schemas.microsoft.com/office/drawing/2014/main" id="{97250927-F762-46CC-817C-F7FEAB1587AF}"/>
              </a:ext>
            </a:extLst>
          </p:cNvPr>
          <p:cNvPicPr>
            <a:picLocks noGrp="1" noChangeAspect="1"/>
          </p:cNvPicPr>
          <p:nvPr>
            <p:ph idx="1"/>
          </p:nvPr>
        </p:nvPicPr>
        <p:blipFill>
          <a:blip r:embed="rId3"/>
          <a:stretch>
            <a:fillRect/>
          </a:stretch>
        </p:blipFill>
        <p:spPr>
          <a:xfrm>
            <a:off x="2444261" y="2289845"/>
            <a:ext cx="6394939" cy="4272073"/>
          </a:xfrm>
          <a:prstGeom prst="rect">
            <a:avLst/>
          </a:prstGeom>
        </p:spPr>
      </p:pic>
      <p:grpSp>
        <p:nvGrpSpPr>
          <p:cNvPr id="6" name="Group 5">
            <a:extLst>
              <a:ext uri="{FF2B5EF4-FFF2-40B4-BE49-F238E27FC236}">
                <a16:creationId xmlns:a16="http://schemas.microsoft.com/office/drawing/2014/main" id="{49F5F7FA-FDA0-415E-8C06-ADF18237140C}"/>
              </a:ext>
            </a:extLst>
          </p:cNvPr>
          <p:cNvGrpSpPr/>
          <p:nvPr/>
        </p:nvGrpSpPr>
        <p:grpSpPr>
          <a:xfrm>
            <a:off x="6951903" y="3216012"/>
            <a:ext cx="2100264" cy="1404808"/>
            <a:chOff x="8400588" y="2536723"/>
            <a:chExt cx="2100264" cy="1404808"/>
          </a:xfrm>
        </p:grpSpPr>
        <p:pic>
          <p:nvPicPr>
            <p:cNvPr id="7" name="Picture 6">
              <a:extLst>
                <a:ext uri="{FF2B5EF4-FFF2-40B4-BE49-F238E27FC236}">
                  <a16:creationId xmlns:a16="http://schemas.microsoft.com/office/drawing/2014/main" id="{5390D520-7602-497D-915C-31584617F758}"/>
                </a:ext>
              </a:extLst>
            </p:cNvPr>
            <p:cNvPicPr>
              <a:picLocks noChangeAspect="1"/>
            </p:cNvPicPr>
            <p:nvPr/>
          </p:nvPicPr>
          <p:blipFill rotWithShape="1">
            <a:blip r:embed="rId3"/>
            <a:srcRect l="33099" t="93332" r="57895" b="-2234"/>
            <a:stretch/>
          </p:blipFill>
          <p:spPr>
            <a:xfrm>
              <a:off x="8400588" y="2639962"/>
              <a:ext cx="1967528" cy="1301569"/>
            </a:xfrm>
            <a:prstGeom prst="rect">
              <a:avLst/>
            </a:prstGeom>
          </p:spPr>
        </p:pic>
        <p:sp>
          <p:nvSpPr>
            <p:cNvPr id="8" name="Line Callout 1 6">
              <a:extLst>
                <a:ext uri="{FF2B5EF4-FFF2-40B4-BE49-F238E27FC236}">
                  <a16:creationId xmlns:a16="http://schemas.microsoft.com/office/drawing/2014/main" id="{0AD0CAA0-C9CC-44B2-BAF0-606CF5CC40AC}"/>
                </a:ext>
              </a:extLst>
            </p:cNvPr>
            <p:cNvSpPr/>
            <p:nvPr/>
          </p:nvSpPr>
          <p:spPr>
            <a:xfrm>
              <a:off x="8400588" y="2536723"/>
              <a:ext cx="2100264" cy="1194619"/>
            </a:xfrm>
            <a:prstGeom prst="borderCallout1">
              <a:avLst>
                <a:gd name="adj1" fmla="val 53389"/>
                <a:gd name="adj2" fmla="val 125"/>
                <a:gd name="adj3" fmla="val 256413"/>
                <a:gd name="adj4" fmla="val -92517"/>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Oval 8">
            <a:extLst>
              <a:ext uri="{FF2B5EF4-FFF2-40B4-BE49-F238E27FC236}">
                <a16:creationId xmlns:a16="http://schemas.microsoft.com/office/drawing/2014/main" id="{E998BBBE-0CE8-4966-ACBD-4A79BF40D6EA}"/>
              </a:ext>
            </a:extLst>
          </p:cNvPr>
          <p:cNvSpPr/>
          <p:nvPr/>
        </p:nvSpPr>
        <p:spPr>
          <a:xfrm>
            <a:off x="4716017" y="6242542"/>
            <a:ext cx="342900" cy="3143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2547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400BA-248B-6CD2-148F-64477913094B}"/>
              </a:ext>
            </a:extLst>
          </p:cNvPr>
          <p:cNvSpPr>
            <a:spLocks noGrp="1"/>
          </p:cNvSpPr>
          <p:nvPr>
            <p:ph type="title"/>
          </p:nvPr>
        </p:nvSpPr>
        <p:spPr/>
        <p:txBody>
          <a:bodyPr/>
          <a:lstStyle/>
          <a:p>
            <a:r>
              <a:rPr lang="mi-NZ" dirty="0"/>
              <a:t>Risk Register</a:t>
            </a:r>
            <a:endParaRPr lang="en-NZ" dirty="0"/>
          </a:p>
        </p:txBody>
      </p:sp>
      <p:sp>
        <p:nvSpPr>
          <p:cNvPr id="3" name="Content Placeholder 2">
            <a:extLst>
              <a:ext uri="{FF2B5EF4-FFF2-40B4-BE49-F238E27FC236}">
                <a16:creationId xmlns:a16="http://schemas.microsoft.com/office/drawing/2014/main" id="{AF22ED99-2D3E-44AB-57FE-4F862F54560B}"/>
              </a:ext>
            </a:extLst>
          </p:cNvPr>
          <p:cNvSpPr>
            <a:spLocks noGrp="1"/>
          </p:cNvSpPr>
          <p:nvPr>
            <p:ph idx="1"/>
          </p:nvPr>
        </p:nvSpPr>
        <p:spPr>
          <a:xfrm>
            <a:off x="1329302" y="2605244"/>
            <a:ext cx="10241692" cy="4207698"/>
          </a:xfrm>
        </p:spPr>
        <p:txBody>
          <a:bodyPr>
            <a:normAutofit fontScale="92500" lnSpcReduction="10000"/>
          </a:bodyPr>
          <a:lstStyle/>
          <a:p>
            <a:pPr marL="0" indent="0">
              <a:buNone/>
            </a:pPr>
            <a:endParaRPr lang="en-NZ" dirty="0">
              <a:hlinkClick r:id="rId3"/>
            </a:endParaRPr>
          </a:p>
          <a:p>
            <a:pPr marL="0" indent="0">
              <a:buNone/>
            </a:pPr>
            <a:endParaRPr lang="en-NZ" dirty="0">
              <a:hlinkClick r:id="rId3"/>
            </a:endParaRPr>
          </a:p>
          <a:p>
            <a:pPr marL="0" indent="0">
              <a:buNone/>
            </a:pPr>
            <a:endParaRPr lang="en-NZ" dirty="0">
              <a:hlinkClick r:id="rId3"/>
            </a:endParaRPr>
          </a:p>
          <a:p>
            <a:pPr marL="0" indent="0">
              <a:buNone/>
            </a:pPr>
            <a:endParaRPr lang="en-NZ" dirty="0">
              <a:hlinkClick r:id="rId3"/>
            </a:endParaRPr>
          </a:p>
          <a:p>
            <a:pPr marL="0" indent="0">
              <a:buNone/>
            </a:pPr>
            <a:endParaRPr lang="en-NZ" dirty="0">
              <a:hlinkClick r:id="rId3"/>
            </a:endParaRPr>
          </a:p>
          <a:p>
            <a:pPr marL="0" indent="0">
              <a:buNone/>
            </a:pPr>
            <a:endParaRPr lang="en-NZ" dirty="0">
              <a:hlinkClick r:id="rId3"/>
            </a:endParaRPr>
          </a:p>
          <a:p>
            <a:pPr marL="0" indent="0">
              <a:buNone/>
            </a:pPr>
            <a:endParaRPr lang="en-NZ" dirty="0">
              <a:hlinkClick r:id="rId3"/>
            </a:endParaRPr>
          </a:p>
          <a:p>
            <a:pPr marL="0" indent="0">
              <a:buNone/>
            </a:pPr>
            <a:endParaRPr lang="en-NZ" sz="1800" dirty="0">
              <a:hlinkClick r:id="rId3"/>
            </a:endParaRPr>
          </a:p>
          <a:p>
            <a:pPr marL="0" indent="0">
              <a:buNone/>
            </a:pPr>
            <a:endParaRPr lang="en-NZ" sz="1800" dirty="0">
              <a:hlinkClick r:id="rId3"/>
            </a:endParaRPr>
          </a:p>
          <a:p>
            <a:pPr marL="0" indent="0">
              <a:buNone/>
            </a:pPr>
            <a:endParaRPr lang="en-NZ" sz="1800" dirty="0">
              <a:hlinkClick r:id="rId3"/>
            </a:endParaRPr>
          </a:p>
          <a:p>
            <a:pPr marL="0" indent="0">
              <a:buNone/>
            </a:pPr>
            <a:r>
              <a:rPr lang="en-NZ" sz="1800" dirty="0">
                <a:hlinkClick r:id="rId3"/>
              </a:rPr>
              <a:t>https://www.methodist.org.nz/tangata/wellness-and-safety/other-forms/</a:t>
            </a:r>
            <a:r>
              <a:rPr lang="en-NZ" sz="1800" dirty="0"/>
              <a:t> </a:t>
            </a:r>
          </a:p>
        </p:txBody>
      </p:sp>
      <p:sp>
        <p:nvSpPr>
          <p:cNvPr id="4" name="Slide Number Placeholder 3">
            <a:extLst>
              <a:ext uri="{FF2B5EF4-FFF2-40B4-BE49-F238E27FC236}">
                <a16:creationId xmlns:a16="http://schemas.microsoft.com/office/drawing/2014/main" id="{DD370C6B-C659-E335-AA79-260B3DFB3230}"/>
              </a:ext>
            </a:extLst>
          </p:cNvPr>
          <p:cNvSpPr>
            <a:spLocks noGrp="1"/>
          </p:cNvSpPr>
          <p:nvPr>
            <p:ph type="sldNum" sz="quarter" idx="12"/>
          </p:nvPr>
        </p:nvSpPr>
        <p:spPr/>
        <p:txBody>
          <a:bodyPr/>
          <a:lstStyle/>
          <a:p>
            <a:fld id="{A7B37317-5730-47F1-B7FE-A237834E48C9}" type="slidenum">
              <a:rPr lang="en-NZ" smtClean="0"/>
              <a:t>20</a:t>
            </a:fld>
            <a:endParaRPr lang="en-NZ" dirty="0"/>
          </a:p>
        </p:txBody>
      </p:sp>
      <p:pic>
        <p:nvPicPr>
          <p:cNvPr id="8" name="Picture 7">
            <a:extLst>
              <a:ext uri="{FF2B5EF4-FFF2-40B4-BE49-F238E27FC236}">
                <a16:creationId xmlns:a16="http://schemas.microsoft.com/office/drawing/2014/main" id="{4F2C17E5-E17F-16BF-80BA-2CB39025073C}"/>
              </a:ext>
            </a:extLst>
          </p:cNvPr>
          <p:cNvPicPr>
            <a:picLocks noChangeAspect="1"/>
          </p:cNvPicPr>
          <p:nvPr/>
        </p:nvPicPr>
        <p:blipFill>
          <a:blip r:embed="rId4"/>
          <a:stretch>
            <a:fillRect/>
          </a:stretch>
        </p:blipFill>
        <p:spPr>
          <a:xfrm>
            <a:off x="59903" y="2197292"/>
            <a:ext cx="12002133" cy="3507472"/>
          </a:xfrm>
          <a:prstGeom prst="rect">
            <a:avLst/>
          </a:prstGeom>
        </p:spPr>
      </p:pic>
    </p:spTree>
    <p:extLst>
      <p:ext uri="{BB962C8B-B14F-4D97-AF65-F5344CB8AC3E}">
        <p14:creationId xmlns:p14="http://schemas.microsoft.com/office/powerpoint/2010/main" val="1535379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71E02-3352-2FC7-628B-A048DF4D707F}"/>
              </a:ext>
            </a:extLst>
          </p:cNvPr>
          <p:cNvSpPr>
            <a:spLocks noGrp="1"/>
          </p:cNvSpPr>
          <p:nvPr>
            <p:ph type="title"/>
          </p:nvPr>
        </p:nvSpPr>
        <p:spPr/>
        <p:txBody>
          <a:bodyPr/>
          <a:lstStyle/>
          <a:p>
            <a:r>
              <a:rPr lang="mi-NZ" dirty="0"/>
              <a:t>Property or safety teams to action</a:t>
            </a:r>
            <a:endParaRPr lang="en-NZ" dirty="0"/>
          </a:p>
        </p:txBody>
      </p:sp>
      <p:pic>
        <p:nvPicPr>
          <p:cNvPr id="6" name="Content Placeholder 5">
            <a:extLst>
              <a:ext uri="{FF2B5EF4-FFF2-40B4-BE49-F238E27FC236}">
                <a16:creationId xmlns:a16="http://schemas.microsoft.com/office/drawing/2014/main" id="{BE40BB11-EE9F-C4AF-40D5-7EBA010CD9D9}"/>
              </a:ext>
            </a:extLst>
          </p:cNvPr>
          <p:cNvPicPr>
            <a:picLocks noGrp="1" noChangeAspect="1"/>
          </p:cNvPicPr>
          <p:nvPr>
            <p:ph idx="1"/>
          </p:nvPr>
        </p:nvPicPr>
        <p:blipFill>
          <a:blip r:embed="rId3"/>
          <a:stretch>
            <a:fillRect/>
          </a:stretch>
        </p:blipFill>
        <p:spPr>
          <a:xfrm>
            <a:off x="4967785" y="2827202"/>
            <a:ext cx="3466994" cy="3503747"/>
          </a:xfrm>
        </p:spPr>
      </p:pic>
      <p:sp>
        <p:nvSpPr>
          <p:cNvPr id="4" name="Slide Number Placeholder 3">
            <a:extLst>
              <a:ext uri="{FF2B5EF4-FFF2-40B4-BE49-F238E27FC236}">
                <a16:creationId xmlns:a16="http://schemas.microsoft.com/office/drawing/2014/main" id="{956269BC-00D0-19A2-9EC2-0664808AD4F0}"/>
              </a:ext>
            </a:extLst>
          </p:cNvPr>
          <p:cNvSpPr>
            <a:spLocks noGrp="1"/>
          </p:cNvSpPr>
          <p:nvPr>
            <p:ph type="sldNum" sz="quarter" idx="12"/>
          </p:nvPr>
        </p:nvSpPr>
        <p:spPr/>
        <p:txBody>
          <a:bodyPr/>
          <a:lstStyle/>
          <a:p>
            <a:fld id="{A7B37317-5730-47F1-B7FE-A237834E48C9}" type="slidenum">
              <a:rPr lang="en-NZ" smtClean="0"/>
              <a:t>21</a:t>
            </a:fld>
            <a:endParaRPr lang="en-NZ" dirty="0"/>
          </a:p>
        </p:txBody>
      </p:sp>
      <p:sp>
        <p:nvSpPr>
          <p:cNvPr id="7" name="Arc 6">
            <a:extLst>
              <a:ext uri="{FF2B5EF4-FFF2-40B4-BE49-F238E27FC236}">
                <a16:creationId xmlns:a16="http://schemas.microsoft.com/office/drawing/2014/main" id="{F4D2A6F3-9AA6-5E9E-82FA-DD887D290E1B}"/>
              </a:ext>
            </a:extLst>
          </p:cNvPr>
          <p:cNvSpPr/>
          <p:nvPr/>
        </p:nvSpPr>
        <p:spPr>
          <a:xfrm flipH="1">
            <a:off x="6919407" y="2169993"/>
            <a:ext cx="2224590" cy="2521193"/>
          </a:xfrm>
          <a:prstGeom prst="arc">
            <a:avLst>
              <a:gd name="adj1" fmla="val 16200000"/>
              <a:gd name="adj2" fmla="val 20065077"/>
            </a:avLst>
          </a:prstGeom>
          <a:ln w="203200">
            <a:solidFill>
              <a:srgbClr val="C7CFE9"/>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8" name="TextBox 7">
            <a:extLst>
              <a:ext uri="{FF2B5EF4-FFF2-40B4-BE49-F238E27FC236}">
                <a16:creationId xmlns:a16="http://schemas.microsoft.com/office/drawing/2014/main" id="{514EFF81-1AB8-211E-7406-4D8EF05295D6}"/>
              </a:ext>
            </a:extLst>
          </p:cNvPr>
          <p:cNvSpPr txBox="1"/>
          <p:nvPr/>
        </p:nvSpPr>
        <p:spPr>
          <a:xfrm>
            <a:off x="8052173" y="1746914"/>
            <a:ext cx="2534348" cy="1200329"/>
          </a:xfrm>
          <a:prstGeom prst="rect">
            <a:avLst/>
          </a:prstGeom>
          <a:noFill/>
        </p:spPr>
        <p:txBody>
          <a:bodyPr wrap="none" rtlCol="0">
            <a:spAutoFit/>
          </a:bodyPr>
          <a:lstStyle/>
          <a:p>
            <a:r>
              <a:rPr lang="mi-NZ" dirty="0"/>
              <a:t>e.g.</a:t>
            </a:r>
          </a:p>
          <a:p>
            <a:pPr marL="285750" indent="-285750">
              <a:buFont typeface="Arial" panose="020B0604020202020204" pitchFamily="34" charset="0"/>
              <a:buChar char="•"/>
            </a:pPr>
            <a:r>
              <a:rPr lang="mi-NZ" dirty="0"/>
              <a:t>Incident reported</a:t>
            </a:r>
          </a:p>
          <a:p>
            <a:pPr marL="285750" indent="-285750">
              <a:buFont typeface="Arial" panose="020B0604020202020204" pitchFamily="34" charset="0"/>
              <a:buChar char="•"/>
            </a:pPr>
            <a:r>
              <a:rPr lang="mi-NZ" dirty="0"/>
              <a:t>Inspection carried out</a:t>
            </a:r>
          </a:p>
          <a:p>
            <a:pPr marL="285750" indent="-285750">
              <a:buFont typeface="Arial" panose="020B0604020202020204" pitchFamily="34" charset="0"/>
              <a:buChar char="•"/>
            </a:pPr>
            <a:r>
              <a:rPr lang="mi-NZ" dirty="0"/>
              <a:t>“Everyone knows”</a:t>
            </a:r>
            <a:endParaRPr lang="en-NZ" dirty="0"/>
          </a:p>
        </p:txBody>
      </p:sp>
      <p:sp>
        <p:nvSpPr>
          <p:cNvPr id="9" name="Arc 8">
            <a:extLst>
              <a:ext uri="{FF2B5EF4-FFF2-40B4-BE49-F238E27FC236}">
                <a16:creationId xmlns:a16="http://schemas.microsoft.com/office/drawing/2014/main" id="{F0CEEF37-EF3C-0282-3702-A79AF8F5D243}"/>
              </a:ext>
            </a:extLst>
          </p:cNvPr>
          <p:cNvSpPr/>
          <p:nvPr/>
        </p:nvSpPr>
        <p:spPr>
          <a:xfrm>
            <a:off x="3098042" y="3237928"/>
            <a:ext cx="2033515" cy="2507782"/>
          </a:xfrm>
          <a:prstGeom prst="arc">
            <a:avLst>
              <a:gd name="adj1" fmla="val 16200000"/>
              <a:gd name="adj2" fmla="val 20974372"/>
            </a:avLst>
          </a:prstGeom>
          <a:ln w="203200">
            <a:solidFill>
              <a:srgbClr val="C7CFE9"/>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0" name="TextBox 9">
            <a:extLst>
              <a:ext uri="{FF2B5EF4-FFF2-40B4-BE49-F238E27FC236}">
                <a16:creationId xmlns:a16="http://schemas.microsoft.com/office/drawing/2014/main" id="{993B3729-78F5-461B-E54C-D42B778CEA21}"/>
              </a:ext>
            </a:extLst>
          </p:cNvPr>
          <p:cNvSpPr txBox="1"/>
          <p:nvPr/>
        </p:nvSpPr>
        <p:spPr>
          <a:xfrm>
            <a:off x="1992115" y="3024077"/>
            <a:ext cx="2534348" cy="923330"/>
          </a:xfrm>
          <a:prstGeom prst="rect">
            <a:avLst/>
          </a:prstGeom>
          <a:noFill/>
        </p:spPr>
        <p:txBody>
          <a:bodyPr wrap="none" rtlCol="0">
            <a:spAutoFit/>
          </a:bodyPr>
          <a:lstStyle/>
          <a:p>
            <a:r>
              <a:rPr lang="mi-NZ" dirty="0"/>
              <a:t>e.g.</a:t>
            </a:r>
          </a:p>
          <a:p>
            <a:pPr marL="285750" indent="-285750">
              <a:buFont typeface="Arial" panose="020B0604020202020204" pitchFamily="34" charset="0"/>
              <a:buChar char="•"/>
            </a:pPr>
            <a:r>
              <a:rPr lang="mi-NZ" dirty="0"/>
              <a:t>Monthly meeting</a:t>
            </a:r>
          </a:p>
          <a:p>
            <a:pPr marL="285750" indent="-285750">
              <a:buFont typeface="Arial" panose="020B0604020202020204" pitchFamily="34" charset="0"/>
              <a:buChar char="•"/>
            </a:pPr>
            <a:r>
              <a:rPr lang="mi-NZ" dirty="0"/>
              <a:t>Inspection carried out</a:t>
            </a:r>
          </a:p>
        </p:txBody>
      </p:sp>
      <p:sp>
        <p:nvSpPr>
          <p:cNvPr id="11" name="Arc 10">
            <a:extLst>
              <a:ext uri="{FF2B5EF4-FFF2-40B4-BE49-F238E27FC236}">
                <a16:creationId xmlns:a16="http://schemas.microsoft.com/office/drawing/2014/main" id="{5E84FC68-D233-BE5B-D654-85028F014050}"/>
              </a:ext>
            </a:extLst>
          </p:cNvPr>
          <p:cNvSpPr/>
          <p:nvPr/>
        </p:nvSpPr>
        <p:spPr>
          <a:xfrm flipH="1" flipV="1">
            <a:off x="8161811" y="3183336"/>
            <a:ext cx="2224590" cy="2521193"/>
          </a:xfrm>
          <a:prstGeom prst="arc">
            <a:avLst>
              <a:gd name="adj1" fmla="val 16200000"/>
              <a:gd name="adj2" fmla="val 20065077"/>
            </a:avLst>
          </a:prstGeom>
          <a:ln w="203200">
            <a:solidFill>
              <a:srgbClr val="C7CFE9"/>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12" name="TextBox 11">
            <a:extLst>
              <a:ext uri="{FF2B5EF4-FFF2-40B4-BE49-F238E27FC236}">
                <a16:creationId xmlns:a16="http://schemas.microsoft.com/office/drawing/2014/main" id="{CE8194F9-BAC3-B171-82CD-D83987643A11}"/>
              </a:ext>
            </a:extLst>
          </p:cNvPr>
          <p:cNvSpPr txBox="1"/>
          <p:nvPr/>
        </p:nvSpPr>
        <p:spPr>
          <a:xfrm>
            <a:off x="9200867" y="4751703"/>
            <a:ext cx="2432782" cy="1200329"/>
          </a:xfrm>
          <a:prstGeom prst="rect">
            <a:avLst/>
          </a:prstGeom>
          <a:noFill/>
        </p:spPr>
        <p:txBody>
          <a:bodyPr wrap="none" rtlCol="0">
            <a:spAutoFit/>
          </a:bodyPr>
          <a:lstStyle/>
          <a:p>
            <a:r>
              <a:rPr lang="mi-NZ" dirty="0"/>
              <a:t>e.g.</a:t>
            </a:r>
          </a:p>
          <a:p>
            <a:pPr marL="285750" indent="-285750">
              <a:buFont typeface="Arial" panose="020B0604020202020204" pitchFamily="34" charset="0"/>
              <a:buChar char="•"/>
            </a:pPr>
            <a:r>
              <a:rPr lang="mi-NZ" dirty="0"/>
              <a:t>Make safe</a:t>
            </a:r>
          </a:p>
          <a:p>
            <a:pPr marL="285750" indent="-285750">
              <a:buFont typeface="Arial" panose="020B0604020202020204" pitchFamily="34" charset="0"/>
              <a:buChar char="•"/>
            </a:pPr>
            <a:r>
              <a:rPr lang="mi-NZ" dirty="0"/>
              <a:t>Make known</a:t>
            </a:r>
          </a:p>
          <a:p>
            <a:pPr marL="285750" indent="-285750">
              <a:buFont typeface="Arial" panose="020B0604020202020204" pitchFamily="34" charset="0"/>
              <a:buChar char="•"/>
            </a:pPr>
            <a:r>
              <a:rPr lang="mi-NZ" dirty="0"/>
              <a:t>How big and bad is it</a:t>
            </a:r>
          </a:p>
        </p:txBody>
      </p:sp>
      <p:sp>
        <p:nvSpPr>
          <p:cNvPr id="13" name="Arc 12">
            <a:extLst>
              <a:ext uri="{FF2B5EF4-FFF2-40B4-BE49-F238E27FC236}">
                <a16:creationId xmlns:a16="http://schemas.microsoft.com/office/drawing/2014/main" id="{DA402FFB-8FDC-BEFC-2D60-6BC3583F016F}"/>
              </a:ext>
            </a:extLst>
          </p:cNvPr>
          <p:cNvSpPr/>
          <p:nvPr/>
        </p:nvSpPr>
        <p:spPr>
          <a:xfrm flipV="1">
            <a:off x="4233527" y="4640234"/>
            <a:ext cx="2224590" cy="1899082"/>
          </a:xfrm>
          <a:prstGeom prst="arc">
            <a:avLst>
              <a:gd name="adj1" fmla="val 16200000"/>
              <a:gd name="adj2" fmla="val 20065077"/>
            </a:avLst>
          </a:prstGeom>
          <a:ln w="203200">
            <a:solidFill>
              <a:srgbClr val="C7CFE9"/>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14" name="TextBox 13">
            <a:extLst>
              <a:ext uri="{FF2B5EF4-FFF2-40B4-BE49-F238E27FC236}">
                <a16:creationId xmlns:a16="http://schemas.microsoft.com/office/drawing/2014/main" id="{5CEB89E2-E4CB-1A86-40EF-D25B9F2D81EE}"/>
              </a:ext>
            </a:extLst>
          </p:cNvPr>
          <p:cNvSpPr txBox="1"/>
          <p:nvPr/>
        </p:nvSpPr>
        <p:spPr>
          <a:xfrm>
            <a:off x="3962390" y="5477305"/>
            <a:ext cx="1591590" cy="1200329"/>
          </a:xfrm>
          <a:prstGeom prst="rect">
            <a:avLst/>
          </a:prstGeom>
          <a:noFill/>
        </p:spPr>
        <p:txBody>
          <a:bodyPr wrap="none" rtlCol="0">
            <a:spAutoFit/>
          </a:bodyPr>
          <a:lstStyle/>
          <a:p>
            <a:r>
              <a:rPr lang="mi-NZ" dirty="0"/>
              <a:t>e.g.</a:t>
            </a:r>
          </a:p>
          <a:p>
            <a:pPr marL="285750" indent="-285750">
              <a:buFont typeface="Arial" panose="020B0604020202020204" pitchFamily="34" charset="0"/>
              <a:buChar char="•"/>
            </a:pPr>
            <a:r>
              <a:rPr lang="mi-NZ" dirty="0"/>
              <a:t>Group think</a:t>
            </a:r>
          </a:p>
          <a:p>
            <a:pPr marL="285750" indent="-285750">
              <a:buFont typeface="Arial" panose="020B0604020202020204" pitchFamily="34" charset="0"/>
              <a:buChar char="•"/>
            </a:pPr>
            <a:r>
              <a:rPr lang="mi-NZ" dirty="0"/>
              <a:t>Brainstorm</a:t>
            </a:r>
          </a:p>
          <a:p>
            <a:pPr marL="285750" indent="-285750">
              <a:buFont typeface="Arial" panose="020B0604020202020204" pitchFamily="34" charset="0"/>
              <a:buChar char="•"/>
            </a:pPr>
            <a:r>
              <a:rPr lang="mi-NZ" dirty="0"/>
              <a:t>Eliminate!</a:t>
            </a:r>
            <a:endParaRPr lang="en-NZ" dirty="0"/>
          </a:p>
        </p:txBody>
      </p:sp>
    </p:spTree>
    <p:extLst>
      <p:ext uri="{BB962C8B-B14F-4D97-AF65-F5344CB8AC3E}">
        <p14:creationId xmlns:p14="http://schemas.microsoft.com/office/powerpoint/2010/main" val="1202868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CB2FE-37AD-7FFE-6306-2ADEBDEB8ADA}"/>
              </a:ext>
            </a:extLst>
          </p:cNvPr>
          <p:cNvSpPr>
            <a:spLocks noGrp="1"/>
          </p:cNvSpPr>
          <p:nvPr>
            <p:ph type="title"/>
          </p:nvPr>
        </p:nvSpPr>
        <p:spPr/>
        <p:txBody>
          <a:bodyPr/>
          <a:lstStyle/>
          <a:p>
            <a:r>
              <a:rPr lang="mi-NZ" dirty="0"/>
              <a:t>Report the big stuff</a:t>
            </a:r>
            <a:endParaRPr lang="en-NZ" dirty="0"/>
          </a:p>
        </p:txBody>
      </p:sp>
      <p:sp>
        <p:nvSpPr>
          <p:cNvPr id="3" name="Content Placeholder 2">
            <a:extLst>
              <a:ext uri="{FF2B5EF4-FFF2-40B4-BE49-F238E27FC236}">
                <a16:creationId xmlns:a16="http://schemas.microsoft.com/office/drawing/2014/main" id="{F82325DD-1D01-9F0C-09A8-36531BEF919E}"/>
              </a:ext>
            </a:extLst>
          </p:cNvPr>
          <p:cNvSpPr>
            <a:spLocks noGrp="1"/>
          </p:cNvSpPr>
          <p:nvPr>
            <p:ph idx="1"/>
          </p:nvPr>
        </p:nvSpPr>
        <p:spPr/>
        <p:txBody>
          <a:bodyPr/>
          <a:lstStyle/>
          <a:p>
            <a:r>
              <a:rPr lang="mi-NZ" dirty="0"/>
              <a:t>Tell Trudy</a:t>
            </a:r>
          </a:p>
          <a:p>
            <a:r>
              <a:rPr lang="mi-NZ" dirty="0"/>
              <a:t>Trudy will help</a:t>
            </a:r>
            <a:endParaRPr lang="en-NZ" dirty="0"/>
          </a:p>
          <a:p>
            <a:r>
              <a:rPr lang="en-NZ" dirty="0"/>
              <a:t>Lessons learned will be shared with the Connexion</a:t>
            </a:r>
          </a:p>
          <a:p>
            <a:endParaRPr lang="en-NZ" dirty="0"/>
          </a:p>
          <a:p>
            <a:pPr marL="0" indent="0">
              <a:buNone/>
            </a:pPr>
            <a:r>
              <a:rPr lang="en-NZ" dirty="0"/>
              <a:t>trudyd@methodist.org.nz</a:t>
            </a:r>
            <a:endParaRPr lang="mi-NZ" dirty="0"/>
          </a:p>
        </p:txBody>
      </p:sp>
      <p:sp>
        <p:nvSpPr>
          <p:cNvPr id="4" name="Slide Number Placeholder 3">
            <a:extLst>
              <a:ext uri="{FF2B5EF4-FFF2-40B4-BE49-F238E27FC236}">
                <a16:creationId xmlns:a16="http://schemas.microsoft.com/office/drawing/2014/main" id="{B1B3C74B-FD2D-3CD1-35B0-1C37EA10A306}"/>
              </a:ext>
            </a:extLst>
          </p:cNvPr>
          <p:cNvSpPr>
            <a:spLocks noGrp="1"/>
          </p:cNvSpPr>
          <p:nvPr>
            <p:ph type="sldNum" sz="quarter" idx="12"/>
          </p:nvPr>
        </p:nvSpPr>
        <p:spPr/>
        <p:txBody>
          <a:bodyPr/>
          <a:lstStyle/>
          <a:p>
            <a:fld id="{A7B37317-5730-47F1-B7FE-A237834E48C9}" type="slidenum">
              <a:rPr lang="en-NZ" smtClean="0"/>
              <a:t>22</a:t>
            </a:fld>
            <a:endParaRPr lang="en-NZ" dirty="0"/>
          </a:p>
        </p:txBody>
      </p:sp>
    </p:spTree>
    <p:extLst>
      <p:ext uri="{BB962C8B-B14F-4D97-AF65-F5344CB8AC3E}">
        <p14:creationId xmlns:p14="http://schemas.microsoft.com/office/powerpoint/2010/main" val="711922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4B38-85CA-4A0A-AAA5-FA9153591C78}"/>
              </a:ext>
            </a:extLst>
          </p:cNvPr>
          <p:cNvSpPr>
            <a:spLocks noGrp="1"/>
          </p:cNvSpPr>
          <p:nvPr>
            <p:ph type="title"/>
          </p:nvPr>
        </p:nvSpPr>
        <p:spPr/>
        <p:txBody>
          <a:bodyPr/>
          <a:lstStyle/>
          <a:p>
            <a:r>
              <a:rPr lang="mi-NZ" dirty="0"/>
              <a:t>Questions?</a:t>
            </a:r>
            <a:endParaRPr lang="en-NZ" dirty="0"/>
          </a:p>
        </p:txBody>
      </p:sp>
      <p:sp>
        <p:nvSpPr>
          <p:cNvPr id="3" name="Content Placeholder 2">
            <a:extLst>
              <a:ext uri="{FF2B5EF4-FFF2-40B4-BE49-F238E27FC236}">
                <a16:creationId xmlns:a16="http://schemas.microsoft.com/office/drawing/2014/main" id="{23BB5C82-714C-42AB-AD27-A8AD81B92E0C}"/>
              </a:ext>
            </a:extLst>
          </p:cNvPr>
          <p:cNvSpPr>
            <a:spLocks noGrp="1"/>
          </p:cNvSpPr>
          <p:nvPr>
            <p:ph idx="1"/>
          </p:nvPr>
        </p:nvSpPr>
        <p:spPr>
          <a:xfrm>
            <a:off x="1329302" y="3429000"/>
            <a:ext cx="10241692" cy="2901461"/>
          </a:xfrm>
        </p:spPr>
        <p:txBody>
          <a:bodyPr/>
          <a:lstStyle/>
          <a:p>
            <a:pPr marL="0" indent="0">
              <a:buNone/>
            </a:pPr>
            <a:r>
              <a:rPr lang="mi-NZ" dirty="0"/>
              <a:t>The recording of this webinar, and all relevant information will be made available on the MCNZ website.</a:t>
            </a:r>
          </a:p>
          <a:p>
            <a:pPr marL="0" indent="0">
              <a:buNone/>
            </a:pPr>
            <a:endParaRPr lang="mi-NZ" dirty="0"/>
          </a:p>
          <a:p>
            <a:pPr marL="0" indent="0" algn="ctr">
              <a:buNone/>
            </a:pPr>
            <a:r>
              <a:rPr lang="mi-NZ" dirty="0"/>
              <a:t>Questions can be directed to either</a:t>
            </a:r>
          </a:p>
          <a:p>
            <a:pPr marL="0" indent="0" algn="ctr">
              <a:buNone/>
            </a:pPr>
            <a:r>
              <a:rPr lang="mi-NZ" b="1" dirty="0"/>
              <a:t>Trudy Downes </a:t>
            </a:r>
            <a:r>
              <a:rPr lang="mi-NZ" dirty="0"/>
              <a:t>or </a:t>
            </a:r>
            <a:r>
              <a:rPr lang="mi-NZ" b="1" dirty="0"/>
              <a:t>Wendy Anderson</a:t>
            </a:r>
          </a:p>
          <a:p>
            <a:pPr marL="0" indent="0" algn="ctr">
              <a:buNone/>
            </a:pPr>
            <a:r>
              <a:rPr lang="mi-NZ" dirty="0">
                <a:hlinkClick r:id="rId3"/>
              </a:rPr>
              <a:t>trudyd@methodist.org.nz</a:t>
            </a:r>
            <a:r>
              <a:rPr lang="mi-NZ" dirty="0"/>
              <a:t>	</a:t>
            </a:r>
            <a:r>
              <a:rPr lang="mi-NZ" dirty="0">
                <a:hlinkClick r:id="rId4"/>
              </a:rPr>
              <a:t>Wendya@methodist.org.nz</a:t>
            </a:r>
            <a:r>
              <a:rPr lang="mi-NZ" dirty="0"/>
              <a:t> </a:t>
            </a:r>
            <a:endParaRPr lang="en-NZ" dirty="0"/>
          </a:p>
        </p:txBody>
      </p:sp>
      <p:sp>
        <p:nvSpPr>
          <p:cNvPr id="4" name="Slide Number Placeholder 3">
            <a:extLst>
              <a:ext uri="{FF2B5EF4-FFF2-40B4-BE49-F238E27FC236}">
                <a16:creationId xmlns:a16="http://schemas.microsoft.com/office/drawing/2014/main" id="{37640583-6184-4A73-A5E8-33E8906273D7}"/>
              </a:ext>
            </a:extLst>
          </p:cNvPr>
          <p:cNvSpPr>
            <a:spLocks noGrp="1"/>
          </p:cNvSpPr>
          <p:nvPr>
            <p:ph type="sldNum" sz="quarter" idx="12"/>
          </p:nvPr>
        </p:nvSpPr>
        <p:spPr/>
        <p:txBody>
          <a:bodyPr/>
          <a:lstStyle/>
          <a:p>
            <a:fld id="{A7B37317-5730-47F1-B7FE-A237834E48C9}" type="slidenum">
              <a:rPr lang="en-NZ" smtClean="0"/>
              <a:t>23</a:t>
            </a:fld>
            <a:endParaRPr lang="en-NZ" dirty="0"/>
          </a:p>
        </p:txBody>
      </p:sp>
    </p:spTree>
    <p:extLst>
      <p:ext uri="{BB962C8B-B14F-4D97-AF65-F5344CB8AC3E}">
        <p14:creationId xmlns:p14="http://schemas.microsoft.com/office/powerpoint/2010/main" val="50545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cord of Title - current | Toitū Te Whenua Land Information New Zealand">
            <a:extLst>
              <a:ext uri="{FF2B5EF4-FFF2-40B4-BE49-F238E27FC236}">
                <a16:creationId xmlns:a16="http://schemas.microsoft.com/office/drawing/2014/main" id="{9B4D1916-72A8-5C34-B035-01AB1AAF0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1720" y="968987"/>
            <a:ext cx="6423656" cy="8902855"/>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B42033F-A0ED-A27F-15DC-A060513D1111}"/>
              </a:ext>
            </a:extLst>
          </p:cNvPr>
          <p:cNvSpPr>
            <a:spLocks noGrp="1"/>
          </p:cNvSpPr>
          <p:nvPr>
            <p:ph type="title"/>
          </p:nvPr>
        </p:nvSpPr>
        <p:spPr/>
        <p:txBody>
          <a:bodyPr/>
          <a:lstStyle/>
          <a:p>
            <a:r>
              <a:rPr lang="mi-NZ" dirty="0"/>
              <a:t>Legal conveyancing</a:t>
            </a:r>
            <a:endParaRPr lang="en-NZ" dirty="0"/>
          </a:p>
        </p:txBody>
      </p:sp>
      <p:sp>
        <p:nvSpPr>
          <p:cNvPr id="3" name="Content Placeholder 2">
            <a:extLst>
              <a:ext uri="{FF2B5EF4-FFF2-40B4-BE49-F238E27FC236}">
                <a16:creationId xmlns:a16="http://schemas.microsoft.com/office/drawing/2014/main" id="{284EDBD4-AD3F-0E9E-0AF2-54351AB01D19}"/>
              </a:ext>
            </a:extLst>
          </p:cNvPr>
          <p:cNvSpPr>
            <a:spLocks noGrp="1"/>
          </p:cNvSpPr>
          <p:nvPr>
            <p:ph idx="1"/>
          </p:nvPr>
        </p:nvSpPr>
        <p:spPr>
          <a:xfrm>
            <a:off x="1329302" y="2318636"/>
            <a:ext cx="4279928" cy="4011825"/>
          </a:xfrm>
        </p:spPr>
        <p:txBody>
          <a:bodyPr>
            <a:normAutofit fontScale="92500" lnSpcReduction="20000"/>
          </a:bodyPr>
          <a:lstStyle/>
          <a:p>
            <a:pPr marL="0" indent="0">
              <a:lnSpc>
                <a:spcPct val="110000"/>
              </a:lnSpc>
              <a:spcBef>
                <a:spcPts val="0"/>
              </a:spcBef>
              <a:buNone/>
            </a:pPr>
            <a:r>
              <a:rPr lang="mi-NZ" i="1" dirty="0"/>
              <a:t>Conveyancing is </a:t>
            </a:r>
            <a:r>
              <a:rPr lang="mi-NZ" b="1" i="1" dirty="0"/>
              <a:t>the legal transfer of a property from one owner to another</a:t>
            </a:r>
            <a:r>
              <a:rPr lang="mi-NZ" i="1" dirty="0"/>
              <a:t>. The process involves a conveyancing solicitor or licensed conveyancer who acts on behalf of the buyer to ensure their client recevies the title deeds to the property and the land it sits on</a:t>
            </a:r>
            <a:r>
              <a:rPr lang="mi-NZ" dirty="0"/>
              <a:t>.</a:t>
            </a:r>
          </a:p>
        </p:txBody>
      </p:sp>
      <p:sp>
        <p:nvSpPr>
          <p:cNvPr id="4" name="Slide Number Placeholder 3">
            <a:extLst>
              <a:ext uri="{FF2B5EF4-FFF2-40B4-BE49-F238E27FC236}">
                <a16:creationId xmlns:a16="http://schemas.microsoft.com/office/drawing/2014/main" id="{43B9E031-D200-DD19-9408-9E60E7469A14}"/>
              </a:ext>
            </a:extLst>
          </p:cNvPr>
          <p:cNvSpPr>
            <a:spLocks noGrp="1"/>
          </p:cNvSpPr>
          <p:nvPr>
            <p:ph type="sldNum" sz="quarter" idx="12"/>
          </p:nvPr>
        </p:nvSpPr>
        <p:spPr/>
        <p:txBody>
          <a:bodyPr/>
          <a:lstStyle/>
          <a:p>
            <a:fld id="{A7B37317-5730-47F1-B7FE-A237834E48C9}" type="slidenum">
              <a:rPr lang="en-NZ" smtClean="0"/>
              <a:t>3</a:t>
            </a:fld>
            <a:endParaRPr lang="en-NZ" dirty="0"/>
          </a:p>
        </p:txBody>
      </p:sp>
    </p:spTree>
    <p:extLst>
      <p:ext uri="{BB962C8B-B14F-4D97-AF65-F5344CB8AC3E}">
        <p14:creationId xmlns:p14="http://schemas.microsoft.com/office/powerpoint/2010/main" val="1393470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4574D-7D94-49CD-80F1-BBBC960928AA}"/>
              </a:ext>
            </a:extLst>
          </p:cNvPr>
          <p:cNvSpPr>
            <a:spLocks noGrp="1"/>
          </p:cNvSpPr>
          <p:nvPr>
            <p:ph type="title"/>
          </p:nvPr>
        </p:nvSpPr>
        <p:spPr/>
        <p:txBody>
          <a:bodyPr/>
          <a:lstStyle/>
          <a:p>
            <a:r>
              <a:rPr lang="mi-NZ" dirty="0"/>
              <a:t>Selling Church properties</a:t>
            </a:r>
            <a:endParaRPr lang="en-NZ" dirty="0"/>
          </a:p>
        </p:txBody>
      </p:sp>
      <p:sp>
        <p:nvSpPr>
          <p:cNvPr id="3" name="Content Placeholder 2">
            <a:extLst>
              <a:ext uri="{FF2B5EF4-FFF2-40B4-BE49-F238E27FC236}">
                <a16:creationId xmlns:a16="http://schemas.microsoft.com/office/drawing/2014/main" id="{88F38369-65CD-40B2-AE92-1B990BF1A5B0}"/>
              </a:ext>
            </a:extLst>
          </p:cNvPr>
          <p:cNvSpPr>
            <a:spLocks noGrp="1"/>
          </p:cNvSpPr>
          <p:nvPr>
            <p:ph idx="1"/>
          </p:nvPr>
        </p:nvSpPr>
        <p:spPr/>
        <p:txBody>
          <a:bodyPr>
            <a:normAutofit lnSpcReduction="10000"/>
          </a:bodyPr>
          <a:lstStyle/>
          <a:p>
            <a:pPr marL="0" indent="0">
              <a:buNone/>
            </a:pPr>
            <a:r>
              <a:rPr lang="mi-NZ" dirty="0"/>
              <a:t>What you need for the approval process</a:t>
            </a:r>
          </a:p>
          <a:p>
            <a:r>
              <a:rPr lang="en-NZ" dirty="0"/>
              <a:t>Market valuation</a:t>
            </a:r>
          </a:p>
          <a:p>
            <a:r>
              <a:rPr lang="en-NZ" dirty="0"/>
              <a:t>Builder’s report</a:t>
            </a:r>
          </a:p>
          <a:p>
            <a:r>
              <a:rPr lang="en-NZ" dirty="0"/>
              <a:t>Land story</a:t>
            </a:r>
          </a:p>
          <a:p>
            <a:pPr marL="0" indent="0">
              <a:buNone/>
            </a:pPr>
            <a:endParaRPr lang="en-NZ" dirty="0"/>
          </a:p>
          <a:p>
            <a:pPr marL="0" indent="0">
              <a:buNone/>
            </a:pPr>
            <a:r>
              <a:rPr lang="en-NZ" dirty="0"/>
              <a:t>Parish </a:t>
            </a:r>
            <a:r>
              <a:rPr lang="en-NZ" dirty="0">
                <a:sym typeface="Wingdings" panose="05000000000000000000" pitchFamily="2" charset="2"/>
              </a:rPr>
              <a:t> Synod  </a:t>
            </a:r>
            <a:r>
              <a:rPr lang="en-NZ" dirty="0"/>
              <a:t>MCPC approvals</a:t>
            </a:r>
          </a:p>
          <a:p>
            <a:r>
              <a:rPr lang="en-NZ" dirty="0"/>
              <a:t>Church lawyer</a:t>
            </a:r>
          </a:p>
          <a:p>
            <a:r>
              <a:rPr lang="en-NZ" dirty="0"/>
              <a:t>Board of Administration signature</a:t>
            </a:r>
          </a:p>
          <a:p>
            <a:r>
              <a:rPr lang="en-NZ" dirty="0"/>
              <a:t>15% contribution to Development fund</a:t>
            </a:r>
          </a:p>
          <a:p>
            <a:endParaRPr lang="en-NZ" dirty="0"/>
          </a:p>
        </p:txBody>
      </p:sp>
      <p:sp>
        <p:nvSpPr>
          <p:cNvPr id="4" name="Slide Number Placeholder 3">
            <a:extLst>
              <a:ext uri="{FF2B5EF4-FFF2-40B4-BE49-F238E27FC236}">
                <a16:creationId xmlns:a16="http://schemas.microsoft.com/office/drawing/2014/main" id="{A763E0A4-7BFF-4451-BD37-A79A4DA83FCF}"/>
              </a:ext>
            </a:extLst>
          </p:cNvPr>
          <p:cNvSpPr>
            <a:spLocks noGrp="1"/>
          </p:cNvSpPr>
          <p:nvPr>
            <p:ph type="sldNum" sz="quarter" idx="12"/>
          </p:nvPr>
        </p:nvSpPr>
        <p:spPr/>
        <p:txBody>
          <a:bodyPr/>
          <a:lstStyle/>
          <a:p>
            <a:fld id="{A7B37317-5730-47F1-B7FE-A237834E48C9}" type="slidenum">
              <a:rPr lang="en-NZ" smtClean="0"/>
              <a:t>4</a:t>
            </a:fld>
            <a:endParaRPr lang="en-NZ" dirty="0"/>
          </a:p>
        </p:txBody>
      </p:sp>
    </p:spTree>
    <p:extLst>
      <p:ext uri="{BB962C8B-B14F-4D97-AF65-F5344CB8AC3E}">
        <p14:creationId xmlns:p14="http://schemas.microsoft.com/office/powerpoint/2010/main" val="2426231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4574D-7D94-49CD-80F1-BBBC960928AA}"/>
              </a:ext>
            </a:extLst>
          </p:cNvPr>
          <p:cNvSpPr>
            <a:spLocks noGrp="1"/>
          </p:cNvSpPr>
          <p:nvPr>
            <p:ph type="title"/>
          </p:nvPr>
        </p:nvSpPr>
        <p:spPr/>
        <p:txBody>
          <a:bodyPr/>
          <a:lstStyle/>
          <a:p>
            <a:r>
              <a:rPr lang="mi-NZ" dirty="0"/>
              <a:t>Buying Church properties</a:t>
            </a:r>
            <a:endParaRPr lang="en-NZ" dirty="0"/>
          </a:p>
        </p:txBody>
      </p:sp>
      <p:sp>
        <p:nvSpPr>
          <p:cNvPr id="3" name="Content Placeholder 2">
            <a:extLst>
              <a:ext uri="{FF2B5EF4-FFF2-40B4-BE49-F238E27FC236}">
                <a16:creationId xmlns:a16="http://schemas.microsoft.com/office/drawing/2014/main" id="{88F38369-65CD-40B2-AE92-1B990BF1A5B0}"/>
              </a:ext>
            </a:extLst>
          </p:cNvPr>
          <p:cNvSpPr>
            <a:spLocks noGrp="1"/>
          </p:cNvSpPr>
          <p:nvPr>
            <p:ph idx="1"/>
          </p:nvPr>
        </p:nvSpPr>
        <p:spPr/>
        <p:txBody>
          <a:bodyPr>
            <a:normAutofit/>
          </a:bodyPr>
          <a:lstStyle/>
          <a:p>
            <a:pPr marL="0" indent="0">
              <a:buNone/>
            </a:pPr>
            <a:r>
              <a:rPr lang="mi-NZ" dirty="0"/>
              <a:t>What you need for the approval process</a:t>
            </a:r>
          </a:p>
          <a:p>
            <a:r>
              <a:rPr lang="en-NZ" dirty="0"/>
              <a:t>Market valuation</a:t>
            </a:r>
          </a:p>
          <a:p>
            <a:r>
              <a:rPr lang="en-NZ" dirty="0"/>
              <a:t>Land story</a:t>
            </a:r>
          </a:p>
          <a:p>
            <a:pPr marL="0" indent="0">
              <a:buNone/>
            </a:pPr>
            <a:endParaRPr lang="en-NZ" dirty="0"/>
          </a:p>
          <a:p>
            <a:pPr marL="0" indent="0">
              <a:buNone/>
            </a:pPr>
            <a:r>
              <a:rPr lang="en-NZ" dirty="0"/>
              <a:t>Parish </a:t>
            </a:r>
            <a:r>
              <a:rPr lang="en-NZ" dirty="0">
                <a:sym typeface="Wingdings" panose="05000000000000000000" pitchFamily="2" charset="2"/>
              </a:rPr>
              <a:t> Synod  </a:t>
            </a:r>
            <a:r>
              <a:rPr lang="en-NZ" dirty="0"/>
              <a:t>MCPC approvals</a:t>
            </a:r>
          </a:p>
          <a:p>
            <a:r>
              <a:rPr lang="en-NZ" dirty="0"/>
              <a:t>Church lawyer</a:t>
            </a:r>
          </a:p>
          <a:p>
            <a:r>
              <a:rPr lang="en-NZ" dirty="0"/>
              <a:t>Board of Administration signature</a:t>
            </a:r>
          </a:p>
          <a:p>
            <a:pPr marL="0" indent="0">
              <a:buNone/>
            </a:pPr>
            <a:endParaRPr lang="en-NZ" dirty="0"/>
          </a:p>
        </p:txBody>
      </p:sp>
      <p:sp>
        <p:nvSpPr>
          <p:cNvPr id="4" name="Slide Number Placeholder 3">
            <a:extLst>
              <a:ext uri="{FF2B5EF4-FFF2-40B4-BE49-F238E27FC236}">
                <a16:creationId xmlns:a16="http://schemas.microsoft.com/office/drawing/2014/main" id="{A763E0A4-7BFF-4451-BD37-A79A4DA83FCF}"/>
              </a:ext>
            </a:extLst>
          </p:cNvPr>
          <p:cNvSpPr>
            <a:spLocks noGrp="1"/>
          </p:cNvSpPr>
          <p:nvPr>
            <p:ph type="sldNum" sz="quarter" idx="12"/>
          </p:nvPr>
        </p:nvSpPr>
        <p:spPr/>
        <p:txBody>
          <a:bodyPr/>
          <a:lstStyle/>
          <a:p>
            <a:fld id="{A7B37317-5730-47F1-B7FE-A237834E48C9}" type="slidenum">
              <a:rPr lang="en-NZ" smtClean="0"/>
              <a:t>5</a:t>
            </a:fld>
            <a:endParaRPr lang="en-NZ" dirty="0"/>
          </a:p>
        </p:txBody>
      </p:sp>
    </p:spTree>
    <p:extLst>
      <p:ext uri="{BB962C8B-B14F-4D97-AF65-F5344CB8AC3E}">
        <p14:creationId xmlns:p14="http://schemas.microsoft.com/office/powerpoint/2010/main" val="3136335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E862-3DD9-DDB9-5113-6DC5E1A8F45D}"/>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7B7DE7EE-36D3-A703-4341-89D94CC49C21}"/>
              </a:ext>
            </a:extLst>
          </p:cNvPr>
          <p:cNvSpPr>
            <a:spLocks noGrp="1"/>
          </p:cNvSpPr>
          <p:nvPr>
            <p:ph idx="1"/>
          </p:nvPr>
        </p:nvSpPr>
        <p:spPr/>
        <p:txBody>
          <a:bodyPr/>
          <a:lstStyle/>
          <a:p>
            <a:endParaRPr lang="en-NZ"/>
          </a:p>
        </p:txBody>
      </p:sp>
      <p:sp>
        <p:nvSpPr>
          <p:cNvPr id="4" name="Slide Number Placeholder 3">
            <a:extLst>
              <a:ext uri="{FF2B5EF4-FFF2-40B4-BE49-F238E27FC236}">
                <a16:creationId xmlns:a16="http://schemas.microsoft.com/office/drawing/2014/main" id="{CE60F964-30C7-0898-BE95-8F389AB8E3D1}"/>
              </a:ext>
            </a:extLst>
          </p:cNvPr>
          <p:cNvSpPr>
            <a:spLocks noGrp="1"/>
          </p:cNvSpPr>
          <p:nvPr>
            <p:ph type="sldNum" sz="quarter" idx="12"/>
          </p:nvPr>
        </p:nvSpPr>
        <p:spPr/>
        <p:txBody>
          <a:bodyPr/>
          <a:lstStyle/>
          <a:p>
            <a:fld id="{A7B37317-5730-47F1-B7FE-A237834E48C9}" type="slidenum">
              <a:rPr lang="en-NZ" smtClean="0"/>
              <a:t>6</a:t>
            </a:fld>
            <a:endParaRPr lang="en-NZ" dirty="0"/>
          </a:p>
        </p:txBody>
      </p:sp>
      <p:grpSp>
        <p:nvGrpSpPr>
          <p:cNvPr id="6" name="Group 5">
            <a:extLst>
              <a:ext uri="{FF2B5EF4-FFF2-40B4-BE49-F238E27FC236}">
                <a16:creationId xmlns:a16="http://schemas.microsoft.com/office/drawing/2014/main" id="{23117771-3E5C-CC84-C820-0F3792345AA4}"/>
              </a:ext>
            </a:extLst>
          </p:cNvPr>
          <p:cNvGrpSpPr/>
          <p:nvPr/>
        </p:nvGrpSpPr>
        <p:grpSpPr>
          <a:xfrm>
            <a:off x="2146759" y="1206839"/>
            <a:ext cx="8273724" cy="11688266"/>
            <a:chOff x="2146759" y="1206839"/>
            <a:chExt cx="8273724" cy="11688266"/>
          </a:xfrm>
        </p:grpSpPr>
        <p:pic>
          <p:nvPicPr>
            <p:cNvPr id="7" name="Picture 6">
              <a:extLst>
                <a:ext uri="{FF2B5EF4-FFF2-40B4-BE49-F238E27FC236}">
                  <a16:creationId xmlns:a16="http://schemas.microsoft.com/office/drawing/2014/main" id="{99CD1869-7723-691A-8FA5-171A026C8110}"/>
                </a:ext>
              </a:extLst>
            </p:cNvPr>
            <p:cNvPicPr>
              <a:picLocks noChangeAspect="1"/>
            </p:cNvPicPr>
            <p:nvPr/>
          </p:nvPicPr>
          <p:blipFill>
            <a:blip r:embed="rId3"/>
            <a:stretch>
              <a:fillRect/>
            </a:stretch>
          </p:blipFill>
          <p:spPr>
            <a:xfrm>
              <a:off x="2146759" y="1206839"/>
              <a:ext cx="8273724" cy="11688266"/>
            </a:xfrm>
            <a:prstGeom prst="rect">
              <a:avLst/>
            </a:prstGeom>
          </p:spPr>
        </p:pic>
        <p:sp>
          <p:nvSpPr>
            <p:cNvPr id="8" name="Rectangle 7">
              <a:extLst>
                <a:ext uri="{FF2B5EF4-FFF2-40B4-BE49-F238E27FC236}">
                  <a16:creationId xmlns:a16="http://schemas.microsoft.com/office/drawing/2014/main" id="{768FABAF-394C-3515-2156-A56985B7152B}"/>
                </a:ext>
              </a:extLst>
            </p:cNvPr>
            <p:cNvSpPr/>
            <p:nvPr/>
          </p:nvSpPr>
          <p:spPr>
            <a:xfrm>
              <a:off x="3179928" y="2497540"/>
              <a:ext cx="2033517" cy="2047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a:extLst>
                <a:ext uri="{FF2B5EF4-FFF2-40B4-BE49-F238E27FC236}">
                  <a16:creationId xmlns:a16="http://schemas.microsoft.com/office/drawing/2014/main" id="{40C7D970-2FFE-AFFB-0984-3DFE018E9EE0}"/>
                </a:ext>
              </a:extLst>
            </p:cNvPr>
            <p:cNvSpPr/>
            <p:nvPr/>
          </p:nvSpPr>
          <p:spPr>
            <a:xfrm>
              <a:off x="3073021" y="4628866"/>
              <a:ext cx="2372436" cy="2047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F1DA285B-A2B3-2EC3-AEDC-063EFB14D09F}"/>
                  </a:ext>
                </a:extLst>
              </p14:cNvPr>
              <p14:cNvContentPartPr/>
              <p14:nvPr/>
            </p14:nvContentPartPr>
            <p14:xfrm>
              <a:off x="7983199" y="3384258"/>
              <a:ext cx="360" cy="360"/>
            </p14:xfrm>
          </p:contentPart>
        </mc:Choice>
        <mc:Fallback xmlns="">
          <p:pic>
            <p:nvPicPr>
              <p:cNvPr id="10" name="Ink 9">
                <a:extLst>
                  <a:ext uri="{FF2B5EF4-FFF2-40B4-BE49-F238E27FC236}">
                    <a16:creationId xmlns:a16="http://schemas.microsoft.com/office/drawing/2014/main" id="{F1DA285B-A2B3-2EC3-AEDC-063EFB14D09F}"/>
                  </a:ext>
                </a:extLst>
              </p:cNvPr>
              <p:cNvPicPr/>
              <p:nvPr/>
            </p:nvPicPr>
            <p:blipFill>
              <a:blip r:embed="rId5"/>
              <a:stretch>
                <a:fillRect/>
              </a:stretch>
            </p:blipFill>
            <p:spPr>
              <a:xfrm>
                <a:off x="7974559" y="337525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169B04EC-331F-ACAE-2506-8E67B3C18D96}"/>
                  </a:ext>
                </a:extLst>
              </p14:cNvPr>
              <p14:cNvContentPartPr/>
              <p14:nvPr/>
            </p14:nvContentPartPr>
            <p14:xfrm>
              <a:off x="3233719" y="2467338"/>
              <a:ext cx="5023080" cy="1549800"/>
            </p14:xfrm>
          </p:contentPart>
        </mc:Choice>
        <mc:Fallback xmlns="">
          <p:pic>
            <p:nvPicPr>
              <p:cNvPr id="11" name="Ink 10">
                <a:extLst>
                  <a:ext uri="{FF2B5EF4-FFF2-40B4-BE49-F238E27FC236}">
                    <a16:creationId xmlns:a16="http://schemas.microsoft.com/office/drawing/2014/main" id="{169B04EC-331F-ACAE-2506-8E67B3C18D96}"/>
                  </a:ext>
                </a:extLst>
              </p:cNvPr>
              <p:cNvPicPr/>
              <p:nvPr/>
            </p:nvPicPr>
            <p:blipFill>
              <a:blip r:embed="rId7"/>
              <a:stretch>
                <a:fillRect/>
              </a:stretch>
            </p:blipFill>
            <p:spPr>
              <a:xfrm>
                <a:off x="3225079" y="2458338"/>
                <a:ext cx="5040720" cy="1567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1EF9E419-8561-6F40-7F1E-EA0496C4244D}"/>
                  </a:ext>
                </a:extLst>
              </p14:cNvPr>
              <p14:cNvContentPartPr/>
              <p14:nvPr/>
            </p14:nvContentPartPr>
            <p14:xfrm>
              <a:off x="8050879" y="3812658"/>
              <a:ext cx="1065600" cy="577080"/>
            </p14:xfrm>
          </p:contentPart>
        </mc:Choice>
        <mc:Fallback xmlns="">
          <p:pic>
            <p:nvPicPr>
              <p:cNvPr id="14" name="Ink 13">
                <a:extLst>
                  <a:ext uri="{FF2B5EF4-FFF2-40B4-BE49-F238E27FC236}">
                    <a16:creationId xmlns:a16="http://schemas.microsoft.com/office/drawing/2014/main" id="{1EF9E419-8561-6F40-7F1E-EA0496C4244D}"/>
                  </a:ext>
                </a:extLst>
              </p:cNvPr>
              <p:cNvPicPr/>
              <p:nvPr/>
            </p:nvPicPr>
            <p:blipFill>
              <a:blip r:embed="rId9"/>
              <a:stretch>
                <a:fillRect/>
              </a:stretch>
            </p:blipFill>
            <p:spPr>
              <a:xfrm>
                <a:off x="8042239" y="3804018"/>
                <a:ext cx="1083240" cy="594720"/>
              </a:xfrm>
              <a:prstGeom prst="rect">
                <a:avLst/>
              </a:prstGeom>
            </p:spPr>
          </p:pic>
        </mc:Fallback>
      </mc:AlternateContent>
    </p:spTree>
    <p:extLst>
      <p:ext uri="{BB962C8B-B14F-4D97-AF65-F5344CB8AC3E}">
        <p14:creationId xmlns:p14="http://schemas.microsoft.com/office/powerpoint/2010/main" val="2625255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E31D1-5B26-3834-87B4-F58E48095FF0}"/>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3EF062EE-55D4-A652-2CE5-57867B40E316}"/>
              </a:ext>
            </a:extLst>
          </p:cNvPr>
          <p:cNvSpPr>
            <a:spLocks noGrp="1"/>
          </p:cNvSpPr>
          <p:nvPr>
            <p:ph idx="1"/>
          </p:nvPr>
        </p:nvSpPr>
        <p:spPr/>
        <p:txBody>
          <a:bodyPr/>
          <a:lstStyle/>
          <a:p>
            <a:endParaRPr lang="en-NZ" dirty="0"/>
          </a:p>
        </p:txBody>
      </p:sp>
      <p:sp>
        <p:nvSpPr>
          <p:cNvPr id="4" name="Slide Number Placeholder 3">
            <a:extLst>
              <a:ext uri="{FF2B5EF4-FFF2-40B4-BE49-F238E27FC236}">
                <a16:creationId xmlns:a16="http://schemas.microsoft.com/office/drawing/2014/main" id="{F94D6EB3-722C-5EA5-A6AD-7EEEAE2F7937}"/>
              </a:ext>
            </a:extLst>
          </p:cNvPr>
          <p:cNvSpPr>
            <a:spLocks noGrp="1"/>
          </p:cNvSpPr>
          <p:nvPr>
            <p:ph type="sldNum" sz="quarter" idx="12"/>
          </p:nvPr>
        </p:nvSpPr>
        <p:spPr/>
        <p:txBody>
          <a:bodyPr/>
          <a:lstStyle/>
          <a:p>
            <a:fld id="{A7B37317-5730-47F1-B7FE-A237834E48C9}" type="slidenum">
              <a:rPr lang="en-NZ" smtClean="0"/>
              <a:t>7</a:t>
            </a:fld>
            <a:endParaRPr lang="en-NZ" dirty="0"/>
          </a:p>
        </p:txBody>
      </p:sp>
      <p:grpSp>
        <p:nvGrpSpPr>
          <p:cNvPr id="9" name="Group 8">
            <a:extLst>
              <a:ext uri="{FF2B5EF4-FFF2-40B4-BE49-F238E27FC236}">
                <a16:creationId xmlns:a16="http://schemas.microsoft.com/office/drawing/2014/main" id="{3EC26700-2502-7450-6850-5B43AFAA493D}"/>
              </a:ext>
            </a:extLst>
          </p:cNvPr>
          <p:cNvGrpSpPr/>
          <p:nvPr/>
        </p:nvGrpSpPr>
        <p:grpSpPr>
          <a:xfrm>
            <a:off x="2803228" y="-4966791"/>
            <a:ext cx="8273724" cy="11688266"/>
            <a:chOff x="2146759" y="1206839"/>
            <a:chExt cx="8273724" cy="11688266"/>
          </a:xfrm>
        </p:grpSpPr>
        <p:pic>
          <p:nvPicPr>
            <p:cNvPr id="6" name="Picture 5">
              <a:extLst>
                <a:ext uri="{FF2B5EF4-FFF2-40B4-BE49-F238E27FC236}">
                  <a16:creationId xmlns:a16="http://schemas.microsoft.com/office/drawing/2014/main" id="{6F36BC24-E86A-68E1-AB20-D510D1F209A1}"/>
                </a:ext>
              </a:extLst>
            </p:cNvPr>
            <p:cNvPicPr>
              <a:picLocks noChangeAspect="1"/>
            </p:cNvPicPr>
            <p:nvPr/>
          </p:nvPicPr>
          <p:blipFill>
            <a:blip r:embed="rId3"/>
            <a:stretch>
              <a:fillRect/>
            </a:stretch>
          </p:blipFill>
          <p:spPr>
            <a:xfrm>
              <a:off x="2146759" y="1206839"/>
              <a:ext cx="8273724" cy="11688266"/>
            </a:xfrm>
            <a:prstGeom prst="rect">
              <a:avLst/>
            </a:prstGeom>
          </p:spPr>
        </p:pic>
        <p:sp>
          <p:nvSpPr>
            <p:cNvPr id="7" name="Rectangle 6">
              <a:extLst>
                <a:ext uri="{FF2B5EF4-FFF2-40B4-BE49-F238E27FC236}">
                  <a16:creationId xmlns:a16="http://schemas.microsoft.com/office/drawing/2014/main" id="{F0CD3C6F-B0BA-F83C-AF7D-CC11B6E069A8}"/>
                </a:ext>
              </a:extLst>
            </p:cNvPr>
            <p:cNvSpPr/>
            <p:nvPr/>
          </p:nvSpPr>
          <p:spPr>
            <a:xfrm>
              <a:off x="3179928" y="2497540"/>
              <a:ext cx="2033517" cy="2047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a:extLst>
                <a:ext uri="{FF2B5EF4-FFF2-40B4-BE49-F238E27FC236}">
                  <a16:creationId xmlns:a16="http://schemas.microsoft.com/office/drawing/2014/main" id="{B42ABE24-28C7-DE5E-74B4-E62B49680722}"/>
                </a:ext>
              </a:extLst>
            </p:cNvPr>
            <p:cNvSpPr/>
            <p:nvPr/>
          </p:nvSpPr>
          <p:spPr>
            <a:xfrm>
              <a:off x="3073021" y="4628866"/>
              <a:ext cx="2372436" cy="2047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6E1FC5E7-5AD9-863A-DC91-7A4B2D62B301}"/>
                  </a:ext>
                </a:extLst>
              </p14:cNvPr>
              <p14:cNvContentPartPr/>
              <p14:nvPr/>
            </p14:nvContentPartPr>
            <p14:xfrm>
              <a:off x="7271839" y="160463"/>
              <a:ext cx="3457800" cy="1288800"/>
            </p14:xfrm>
          </p:contentPart>
        </mc:Choice>
        <mc:Fallback xmlns="">
          <p:pic>
            <p:nvPicPr>
              <p:cNvPr id="13" name="Ink 12">
                <a:extLst>
                  <a:ext uri="{FF2B5EF4-FFF2-40B4-BE49-F238E27FC236}">
                    <a16:creationId xmlns:a16="http://schemas.microsoft.com/office/drawing/2014/main" id="{6E1FC5E7-5AD9-863A-DC91-7A4B2D62B301}"/>
                  </a:ext>
                </a:extLst>
              </p:cNvPr>
              <p:cNvPicPr/>
              <p:nvPr/>
            </p:nvPicPr>
            <p:blipFill>
              <a:blip r:embed="rId5"/>
              <a:stretch>
                <a:fillRect/>
              </a:stretch>
            </p:blipFill>
            <p:spPr>
              <a:xfrm>
                <a:off x="7262839" y="151463"/>
                <a:ext cx="3475440" cy="1306440"/>
              </a:xfrm>
              <a:prstGeom prst="rect">
                <a:avLst/>
              </a:prstGeom>
            </p:spPr>
          </p:pic>
        </mc:Fallback>
      </mc:AlternateContent>
      <p:sp>
        <p:nvSpPr>
          <p:cNvPr id="14" name="Rectangle 13">
            <a:extLst>
              <a:ext uri="{FF2B5EF4-FFF2-40B4-BE49-F238E27FC236}">
                <a16:creationId xmlns:a16="http://schemas.microsoft.com/office/drawing/2014/main" id="{93B0E383-3241-348C-D1B5-B476EDE9CDDF}"/>
              </a:ext>
            </a:extLst>
          </p:cNvPr>
          <p:cNvSpPr/>
          <p:nvPr/>
        </p:nvSpPr>
        <p:spPr>
          <a:xfrm>
            <a:off x="3016155" y="2879678"/>
            <a:ext cx="7846543" cy="12853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6A8A7436-FDA2-B51C-B69D-85EB06A20353}"/>
                  </a:ext>
                </a:extLst>
              </p14:cNvPr>
              <p14:cNvContentPartPr/>
              <p14:nvPr/>
            </p14:nvContentPartPr>
            <p14:xfrm>
              <a:off x="9554603" y="6086900"/>
              <a:ext cx="1308095" cy="771099"/>
            </p14:xfrm>
          </p:contentPart>
        </mc:Choice>
        <mc:Fallback xmlns="">
          <p:pic>
            <p:nvPicPr>
              <p:cNvPr id="15" name="Ink 14">
                <a:extLst>
                  <a:ext uri="{FF2B5EF4-FFF2-40B4-BE49-F238E27FC236}">
                    <a16:creationId xmlns:a16="http://schemas.microsoft.com/office/drawing/2014/main" id="{6A8A7436-FDA2-B51C-B69D-85EB06A20353}"/>
                  </a:ext>
                </a:extLst>
              </p:cNvPr>
              <p:cNvPicPr/>
              <p:nvPr/>
            </p:nvPicPr>
            <p:blipFill>
              <a:blip r:embed="rId7"/>
              <a:stretch>
                <a:fillRect/>
              </a:stretch>
            </p:blipFill>
            <p:spPr>
              <a:xfrm>
                <a:off x="9545604" y="6077900"/>
                <a:ext cx="1325733" cy="788739"/>
              </a:xfrm>
              <a:prstGeom prst="rect">
                <a:avLst/>
              </a:prstGeom>
            </p:spPr>
          </p:pic>
        </mc:Fallback>
      </mc:AlternateContent>
    </p:spTree>
    <p:extLst>
      <p:ext uri="{BB962C8B-B14F-4D97-AF65-F5344CB8AC3E}">
        <p14:creationId xmlns:p14="http://schemas.microsoft.com/office/powerpoint/2010/main" val="1957121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D36E4-3CC7-78E6-38B5-E4DE0609802A}"/>
              </a:ext>
            </a:extLst>
          </p:cNvPr>
          <p:cNvSpPr>
            <a:spLocks noGrp="1"/>
          </p:cNvSpPr>
          <p:nvPr>
            <p:ph type="title"/>
          </p:nvPr>
        </p:nvSpPr>
        <p:spPr/>
        <p:txBody>
          <a:bodyPr/>
          <a:lstStyle/>
          <a:p>
            <a:r>
              <a:rPr lang="mi-NZ" dirty="0"/>
              <a:t>Buying a property</a:t>
            </a:r>
            <a:endParaRPr lang="en-NZ" dirty="0"/>
          </a:p>
        </p:txBody>
      </p:sp>
      <p:sp>
        <p:nvSpPr>
          <p:cNvPr id="3" name="Content Placeholder 2">
            <a:extLst>
              <a:ext uri="{FF2B5EF4-FFF2-40B4-BE49-F238E27FC236}">
                <a16:creationId xmlns:a16="http://schemas.microsoft.com/office/drawing/2014/main" id="{B55350A5-EF59-EF13-E3E7-924CBCADB2BC}"/>
              </a:ext>
            </a:extLst>
          </p:cNvPr>
          <p:cNvSpPr>
            <a:spLocks noGrp="1"/>
          </p:cNvSpPr>
          <p:nvPr>
            <p:ph idx="1"/>
          </p:nvPr>
        </p:nvSpPr>
        <p:spPr/>
        <p:txBody>
          <a:bodyPr/>
          <a:lstStyle/>
          <a:p>
            <a:endParaRPr lang="en-NZ"/>
          </a:p>
        </p:txBody>
      </p:sp>
      <p:sp>
        <p:nvSpPr>
          <p:cNvPr id="4" name="Slide Number Placeholder 3">
            <a:extLst>
              <a:ext uri="{FF2B5EF4-FFF2-40B4-BE49-F238E27FC236}">
                <a16:creationId xmlns:a16="http://schemas.microsoft.com/office/drawing/2014/main" id="{951AA923-DCE4-E255-2FE0-04D4EE841978}"/>
              </a:ext>
            </a:extLst>
          </p:cNvPr>
          <p:cNvSpPr>
            <a:spLocks noGrp="1"/>
          </p:cNvSpPr>
          <p:nvPr>
            <p:ph type="sldNum" sz="quarter" idx="12"/>
          </p:nvPr>
        </p:nvSpPr>
        <p:spPr/>
        <p:txBody>
          <a:bodyPr/>
          <a:lstStyle/>
          <a:p>
            <a:fld id="{A7B37317-5730-47F1-B7FE-A237834E48C9}" type="slidenum">
              <a:rPr lang="en-NZ" smtClean="0"/>
              <a:t>8</a:t>
            </a:fld>
            <a:endParaRPr lang="en-NZ" dirty="0"/>
          </a:p>
        </p:txBody>
      </p:sp>
      <p:pic>
        <p:nvPicPr>
          <p:cNvPr id="6" name="Picture 5">
            <a:extLst>
              <a:ext uri="{FF2B5EF4-FFF2-40B4-BE49-F238E27FC236}">
                <a16:creationId xmlns:a16="http://schemas.microsoft.com/office/drawing/2014/main" id="{0D300909-4168-A79E-7F9A-E65F8A7E9408}"/>
              </a:ext>
            </a:extLst>
          </p:cNvPr>
          <p:cNvPicPr>
            <a:picLocks noChangeAspect="1"/>
          </p:cNvPicPr>
          <p:nvPr/>
        </p:nvPicPr>
        <p:blipFill>
          <a:blip r:embed="rId3"/>
          <a:stretch>
            <a:fillRect/>
          </a:stretch>
        </p:blipFill>
        <p:spPr>
          <a:xfrm>
            <a:off x="1052532" y="2003613"/>
            <a:ext cx="11348969" cy="4752031"/>
          </a:xfrm>
          <a:prstGeom prst="rect">
            <a:avLst/>
          </a:prstGeom>
        </p:spPr>
      </p:pic>
      <p:sp>
        <p:nvSpPr>
          <p:cNvPr id="7" name="Rectangle 6">
            <a:extLst>
              <a:ext uri="{FF2B5EF4-FFF2-40B4-BE49-F238E27FC236}">
                <a16:creationId xmlns:a16="http://schemas.microsoft.com/office/drawing/2014/main" id="{5A4953A1-5264-BEB4-031E-BB158A14B980}"/>
              </a:ext>
            </a:extLst>
          </p:cNvPr>
          <p:cNvSpPr/>
          <p:nvPr/>
        </p:nvSpPr>
        <p:spPr>
          <a:xfrm>
            <a:off x="9307773" y="3657599"/>
            <a:ext cx="1554925" cy="4367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a:extLst>
              <a:ext uri="{FF2B5EF4-FFF2-40B4-BE49-F238E27FC236}">
                <a16:creationId xmlns:a16="http://schemas.microsoft.com/office/drawing/2014/main" id="{2D1C902B-03F3-F2C3-E2E6-468E31598C99}"/>
              </a:ext>
            </a:extLst>
          </p:cNvPr>
          <p:cNvSpPr/>
          <p:nvPr/>
        </p:nvSpPr>
        <p:spPr>
          <a:xfrm>
            <a:off x="10087976" y="4778993"/>
            <a:ext cx="1266962" cy="4367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857339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8F5CA-6872-866F-EA85-8ABE119B1FA6}"/>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DAFECDB4-9FE8-4E4A-34B6-7DF1652C30D3}"/>
              </a:ext>
            </a:extLst>
          </p:cNvPr>
          <p:cNvSpPr>
            <a:spLocks noGrp="1"/>
          </p:cNvSpPr>
          <p:nvPr>
            <p:ph idx="1"/>
          </p:nvPr>
        </p:nvSpPr>
        <p:spPr/>
        <p:txBody>
          <a:bodyPr/>
          <a:lstStyle/>
          <a:p>
            <a:endParaRPr lang="en-NZ" dirty="0"/>
          </a:p>
        </p:txBody>
      </p:sp>
      <p:sp>
        <p:nvSpPr>
          <p:cNvPr id="4" name="Slide Number Placeholder 3">
            <a:extLst>
              <a:ext uri="{FF2B5EF4-FFF2-40B4-BE49-F238E27FC236}">
                <a16:creationId xmlns:a16="http://schemas.microsoft.com/office/drawing/2014/main" id="{5C43054C-3A3E-AE3D-DCB2-D45E1FD017F7}"/>
              </a:ext>
            </a:extLst>
          </p:cNvPr>
          <p:cNvSpPr>
            <a:spLocks noGrp="1"/>
          </p:cNvSpPr>
          <p:nvPr>
            <p:ph type="sldNum" sz="quarter" idx="12"/>
          </p:nvPr>
        </p:nvSpPr>
        <p:spPr/>
        <p:txBody>
          <a:bodyPr/>
          <a:lstStyle/>
          <a:p>
            <a:fld id="{A7B37317-5730-47F1-B7FE-A237834E48C9}" type="slidenum">
              <a:rPr lang="en-NZ" smtClean="0"/>
              <a:t>9</a:t>
            </a:fld>
            <a:endParaRPr lang="en-NZ" dirty="0"/>
          </a:p>
        </p:txBody>
      </p:sp>
      <p:pic>
        <p:nvPicPr>
          <p:cNvPr id="6" name="Picture 5">
            <a:extLst>
              <a:ext uri="{FF2B5EF4-FFF2-40B4-BE49-F238E27FC236}">
                <a16:creationId xmlns:a16="http://schemas.microsoft.com/office/drawing/2014/main" id="{17ED711D-6D29-E380-157A-40F763A04B01}"/>
              </a:ext>
            </a:extLst>
          </p:cNvPr>
          <p:cNvPicPr>
            <a:picLocks noChangeAspect="1"/>
          </p:cNvPicPr>
          <p:nvPr/>
        </p:nvPicPr>
        <p:blipFill>
          <a:blip r:embed="rId3"/>
          <a:stretch>
            <a:fillRect/>
          </a:stretch>
        </p:blipFill>
        <p:spPr>
          <a:xfrm>
            <a:off x="2988859" y="1159046"/>
            <a:ext cx="7197530" cy="6094742"/>
          </a:xfrm>
          <a:prstGeom prst="rect">
            <a:avLst/>
          </a:prstGeom>
        </p:spPr>
      </p:pic>
      <p:sp>
        <p:nvSpPr>
          <p:cNvPr id="7" name="Rectangle 6">
            <a:extLst>
              <a:ext uri="{FF2B5EF4-FFF2-40B4-BE49-F238E27FC236}">
                <a16:creationId xmlns:a16="http://schemas.microsoft.com/office/drawing/2014/main" id="{C8EB65D6-937C-963B-13EE-E271A7D3CD46}"/>
              </a:ext>
            </a:extLst>
          </p:cNvPr>
          <p:cNvSpPr/>
          <p:nvPr/>
        </p:nvSpPr>
        <p:spPr>
          <a:xfrm>
            <a:off x="8488907" y="2764225"/>
            <a:ext cx="1282890" cy="10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a:extLst>
              <a:ext uri="{FF2B5EF4-FFF2-40B4-BE49-F238E27FC236}">
                <a16:creationId xmlns:a16="http://schemas.microsoft.com/office/drawing/2014/main" id="{2B018F67-3F3A-483F-6E48-DD894F3FDF1B}"/>
              </a:ext>
            </a:extLst>
          </p:cNvPr>
          <p:cNvSpPr/>
          <p:nvPr/>
        </p:nvSpPr>
        <p:spPr>
          <a:xfrm>
            <a:off x="4246728" y="3330053"/>
            <a:ext cx="1282890" cy="4776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D9259F6B-92FE-2B63-75BB-F86FF0C21283}"/>
                  </a:ext>
                </a:extLst>
              </p14:cNvPr>
              <p14:cNvContentPartPr/>
              <p14:nvPr/>
            </p14:nvContentPartPr>
            <p14:xfrm>
              <a:off x="6208931" y="2661313"/>
              <a:ext cx="3977458" cy="2183642"/>
            </p14:xfrm>
          </p:contentPart>
        </mc:Choice>
        <mc:Fallback xmlns="">
          <p:pic>
            <p:nvPicPr>
              <p:cNvPr id="9" name="Ink 8">
                <a:extLst>
                  <a:ext uri="{FF2B5EF4-FFF2-40B4-BE49-F238E27FC236}">
                    <a16:creationId xmlns:a16="http://schemas.microsoft.com/office/drawing/2014/main" id="{D9259F6B-92FE-2B63-75BB-F86FF0C21283}"/>
                  </a:ext>
                </a:extLst>
              </p:cNvPr>
              <p:cNvPicPr/>
              <p:nvPr/>
            </p:nvPicPr>
            <p:blipFill>
              <a:blip r:embed="rId5"/>
              <a:stretch>
                <a:fillRect/>
              </a:stretch>
            </p:blipFill>
            <p:spPr>
              <a:xfrm>
                <a:off x="6200291" y="2652312"/>
                <a:ext cx="3995097" cy="2201284"/>
              </a:xfrm>
              <a:prstGeom prst="rect">
                <a:avLst/>
              </a:prstGeom>
            </p:spPr>
          </p:pic>
        </mc:Fallback>
      </mc:AlternateContent>
    </p:spTree>
    <p:extLst>
      <p:ext uri="{BB962C8B-B14F-4D97-AF65-F5344CB8AC3E}">
        <p14:creationId xmlns:p14="http://schemas.microsoft.com/office/powerpoint/2010/main" val="3481673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5591</TotalTime>
  <Words>1149</Words>
  <Application>Microsoft Office PowerPoint</Application>
  <PresentationFormat>Widescreen</PresentationFormat>
  <Paragraphs>211</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Courier New</vt:lpstr>
      <vt:lpstr>Symbol</vt:lpstr>
      <vt:lpstr>Verdana</vt:lpstr>
      <vt:lpstr>Wingdings</vt:lpstr>
      <vt:lpstr>Office Theme</vt:lpstr>
      <vt:lpstr>Legal conveyancing and Risk Management </vt:lpstr>
      <vt:lpstr>Questions</vt:lpstr>
      <vt:lpstr>Legal conveyancing</vt:lpstr>
      <vt:lpstr>Selling Church properties</vt:lpstr>
      <vt:lpstr>Buying Church properties</vt:lpstr>
      <vt:lpstr>PowerPoint Presentation</vt:lpstr>
      <vt:lpstr>PowerPoint Presentation</vt:lpstr>
      <vt:lpstr>Buying a property</vt:lpstr>
      <vt:lpstr>PowerPoint Presentation</vt:lpstr>
      <vt:lpstr>Settlement</vt:lpstr>
      <vt:lpstr>Questions?</vt:lpstr>
      <vt:lpstr>Risk Management</vt:lpstr>
      <vt:lpstr>1. Identify the hazard</vt:lpstr>
      <vt:lpstr>2. Assess the risk</vt:lpstr>
      <vt:lpstr>2. Assess the risk</vt:lpstr>
      <vt:lpstr>2. Assess the risk</vt:lpstr>
      <vt:lpstr>3. Control the risk</vt:lpstr>
      <vt:lpstr>3. Control the risk</vt:lpstr>
      <vt:lpstr>4. Review the control</vt:lpstr>
      <vt:lpstr>Risk Register</vt:lpstr>
      <vt:lpstr>Property or safety teams to action</vt:lpstr>
      <vt:lpstr>Report the big stuff</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Connexional Offerings to assist with with Health and Safety</dc:title>
  <dc:creator>Trudy Downes</dc:creator>
  <cp:lastModifiedBy>Trudy Downes</cp:lastModifiedBy>
  <cp:revision>180</cp:revision>
  <cp:lastPrinted>2022-05-23T21:13:57Z</cp:lastPrinted>
  <dcterms:created xsi:type="dcterms:W3CDTF">2019-03-27T00:57:08Z</dcterms:created>
  <dcterms:modified xsi:type="dcterms:W3CDTF">2022-05-23T21:13:58Z</dcterms:modified>
</cp:coreProperties>
</file>