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6" r:id="rId3"/>
    <p:sldId id="271" r:id="rId4"/>
    <p:sldId id="277" r:id="rId5"/>
    <p:sldId id="278" r:id="rId6"/>
    <p:sldId id="279" r:id="rId7"/>
    <p:sldId id="281" r:id="rId8"/>
    <p:sldId id="273" r:id="rId9"/>
    <p:sldId id="270" r:id="rId10"/>
    <p:sldId id="274" r:id="rId11"/>
    <p:sldId id="275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4DB6-8ECE-4274-BCEB-1A32B120D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C6D27-9184-4C50-B220-5532CDFB0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6F54E-4392-4BDB-B809-80199828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AF99E-BA18-4D6D-8CAA-4D301568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D71A7-C0F5-4F51-B3FD-19913ACE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75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95B3-6566-4957-BDE9-108B2A91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07867-0810-48D6-91AE-C0E60384F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4E1E-7680-4211-94AF-6820E5EE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629D5-A1DA-47C0-8179-1F3A3E93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9AFDF-5369-4962-8502-020FF968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59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E3CA1C-1F88-4CA6-B5C1-0DF441225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899DF-06B7-4FB8-ADC9-86267639F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08CFE-492E-4349-8C66-F454F8BF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3636-B2AE-42CB-9C21-A89A23C5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8AD07-D781-47BC-AB77-C3045065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51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3C0-2042-4650-9145-5D181412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DD4C-6751-4D13-B4BA-E583B80F6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04AA-CFBB-46D4-B45A-A2782EF6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24650-A6ED-427C-83B5-1D0A9A48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3FE1D-62E5-4B15-864E-42F00CEE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59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E29C-21C9-4BCD-99D9-AB5BA430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5D9AC-0FB0-418F-B09F-13F36F120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E1BD-797D-4C4F-BA42-35F749E9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DCDA9-BA6E-40B2-B816-E33701C7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7055E-BCBF-4152-BC8D-CF9B2401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6E36-FFB0-441A-8EF1-B2A4FEBB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07DCA-E9F6-4C8A-AA5B-F7EA42838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A5E24-97E7-4D3F-8D1F-125500D87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1F045-0CD7-4497-B181-BF69F232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68538-B63F-48E5-815B-FF1D0472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B0C7C-83C8-4DBA-BB3F-040D8FA8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35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85C3-FD1F-4D3A-8FB7-3312A6F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75904-C927-4E15-80A3-C7CE03CC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FDC-6DB1-46FD-9746-8BBEBA3C5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2AE95-E5B3-4055-B5BB-D80B084CB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3BA8F-C2AE-47AD-96E8-BE8FF5732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9A067-2889-4D19-BF46-F49989C2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1B3E9-D702-4E3A-8DCF-4D44C449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6E832-44C9-4CEC-B533-D521B512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05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225D1-39AA-401A-AA1A-4DB6D09E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32513-5C85-4FC9-85EA-E3BD10FB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32F66-6C5E-4ABB-ACAB-541CB33F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018FB-54FE-47B9-A9C9-C8094FD3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2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68FB2-4173-4438-B732-4C5F1D445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0EF0A-7112-4671-883C-39E49C55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DCE9-7F0C-41CA-A69F-965FAC7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82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560A-53A1-46A9-AB4D-3F0F8E5E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87ADA-D98E-4694-93E0-BC1BE43CF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A9C9F-9621-4DAB-ABEC-22ED3DF3D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21D9F-D0C3-49E8-A98C-AF1C9FC8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59FA6-2B72-46DF-84D2-AE89BBA3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19FF0-71FE-4B3F-AD0A-4A928725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36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4C77-27E0-496E-BF66-360A7AE8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7C908C-F076-402C-B8FD-E0AA0C1AB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CA9F9-BD20-474F-AA41-665B8800C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F0550-430F-4CE9-A495-5446982F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C831-961A-493B-A793-026D8CCC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F38E9-38A2-4A41-BD0A-FB1F310E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30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E8482-2363-4AA5-B82D-52CD8A94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D0621-23A5-460F-90AC-E6FDD1C44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B1AF8-FE49-4B9A-89B5-5EC17B97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42ECA-0EF8-4091-A471-2634A7AC806A}" type="datetimeFigureOut">
              <a:rPr lang="en-NZ" smtClean="0"/>
              <a:t>27/09/2020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68F8A-2F2C-426F-A069-B5814C508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D5605-BC8D-4949-ABAC-2A80415DC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BB13-86C8-483B-A2E6-2510D40F9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66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9F4C1-B93E-450E-B9E2-790C8C16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79585"/>
            <a:ext cx="12192000" cy="9770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z="5400" dirty="0">
                <a:solidFill>
                  <a:schemeClr val="bg1"/>
                </a:solidFill>
                <a:latin typeface="Abadi" panose="020B0604020104020204" pitchFamily="34" charset="0"/>
              </a:rPr>
              <a:t>Regular repentance</a:t>
            </a:r>
            <a:br>
              <a:rPr lang="en-NZ" sz="54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NZ" sz="5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en-NZ" dirty="0" err="1">
                <a:solidFill>
                  <a:schemeClr val="bg1"/>
                </a:solidFill>
                <a:latin typeface="Abadi" panose="020B0604020104020204" pitchFamily="34" charset="0"/>
              </a:rPr>
              <a:t>μετάνοι</a:t>
            </a:r>
            <a:r>
              <a:rPr lang="en-NZ" dirty="0">
                <a:solidFill>
                  <a:schemeClr val="bg1"/>
                </a:solidFill>
                <a:latin typeface="Abadi" panose="020B0604020104020204" pitchFamily="34" charset="0"/>
              </a:rPr>
              <a:t>α)</a:t>
            </a:r>
            <a:br>
              <a:rPr lang="en-NZ" dirty="0">
                <a:solidFill>
                  <a:schemeClr val="bg1"/>
                </a:solidFill>
              </a:rPr>
            </a:br>
            <a:endParaRPr lang="en-NZ" sz="4400" i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03D06-4CDD-441B-9541-2F1E70329B89}"/>
              </a:ext>
            </a:extLst>
          </p:cNvPr>
          <p:cNvSpPr txBox="1">
            <a:spLocks/>
          </p:cNvSpPr>
          <p:nvPr/>
        </p:nvSpPr>
        <p:spPr>
          <a:xfrm>
            <a:off x="0" y="2045523"/>
            <a:ext cx="12192000" cy="97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pc="600" dirty="0">
                <a:solidFill>
                  <a:schemeClr val="bg1"/>
                </a:solidFill>
                <a:latin typeface="Abadi" panose="020B0604020104020204" pitchFamily="34" charset="0"/>
              </a:rPr>
              <a:t>P R A C T I C E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0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9F4C1-B93E-450E-B9E2-790C8C16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09715"/>
            <a:ext cx="12192000" cy="9770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z="5400" dirty="0">
                <a:solidFill>
                  <a:schemeClr val="bg1"/>
                </a:solidFill>
                <a:latin typeface="Abadi" panose="020B0604020104020204" pitchFamily="34" charset="0"/>
              </a:rPr>
              <a:t>Living like your actions are the only way that people can know Christ</a:t>
            </a:r>
            <a:endParaRPr lang="en-NZ" sz="4400" i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4CFCBE-9F4B-4599-BB21-5EF7610D2951}"/>
              </a:ext>
            </a:extLst>
          </p:cNvPr>
          <p:cNvSpPr txBox="1">
            <a:spLocks/>
          </p:cNvSpPr>
          <p:nvPr/>
        </p:nvSpPr>
        <p:spPr>
          <a:xfrm>
            <a:off x="0" y="1515586"/>
            <a:ext cx="12192000" cy="97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pc="600" dirty="0">
                <a:solidFill>
                  <a:schemeClr val="bg1"/>
                </a:solidFill>
                <a:latin typeface="Abadi" panose="020B0604020104020204" pitchFamily="34" charset="0"/>
              </a:rPr>
              <a:t>P R A C T I C E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7074"/>
            <a:ext cx="12192000" cy="2097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pc="600" dirty="0">
                <a:solidFill>
                  <a:schemeClr val="bg1"/>
                </a:solidFill>
                <a:latin typeface="Abadi" panose="020B0604020104020204" pitchFamily="34" charset="0"/>
              </a:rPr>
              <a:t>P R A C T I C E</a:t>
            </a:r>
            <a:b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NZ" sz="4000" spc="300" dirty="0">
                <a:solidFill>
                  <a:schemeClr val="bg1"/>
                </a:solidFill>
                <a:latin typeface="Abadi" panose="020B0604020104020204" pitchFamily="34" charset="0"/>
              </a:rPr>
              <a:t>what you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09425-CF9D-45AF-A639-34551472748E}"/>
              </a:ext>
            </a:extLst>
          </p:cNvPr>
          <p:cNvSpPr/>
          <p:nvPr/>
        </p:nvSpPr>
        <p:spPr>
          <a:xfrm>
            <a:off x="4357383" y="3844192"/>
            <a:ext cx="3477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9600" spc="600" dirty="0">
                <a:solidFill>
                  <a:schemeClr val="bg1"/>
                </a:solidFill>
                <a:latin typeface="Belove" pitchFamily="50" charset="0"/>
              </a:rPr>
              <a:t>Preach</a:t>
            </a:r>
            <a:endParaRPr lang="en-NZ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5C1A73-0109-4ADD-92B8-9AFA8EF1CE85}"/>
              </a:ext>
            </a:extLst>
          </p:cNvPr>
          <p:cNvSpPr txBox="1">
            <a:spLocks/>
          </p:cNvSpPr>
          <p:nvPr/>
        </p:nvSpPr>
        <p:spPr>
          <a:xfrm>
            <a:off x="0" y="3844192"/>
            <a:ext cx="12192000" cy="2097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NZ" sz="2400" spc="300" dirty="0">
                <a:solidFill>
                  <a:schemeClr val="bg1"/>
                </a:solidFill>
                <a:latin typeface="Abadi" panose="020B0604020104020204" pitchFamily="34" charset="0"/>
              </a:rPr>
              <a:t>- Matthew 21.28-32 -</a:t>
            </a:r>
            <a:r>
              <a:rPr lang="en-NZ" sz="4000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7074"/>
            <a:ext cx="12192000" cy="2097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z="4000" spc="300" dirty="0">
                <a:solidFill>
                  <a:schemeClr val="bg1"/>
                </a:solidFill>
                <a:latin typeface="Abadi" panose="020B0604020104020204" pitchFamily="34" charset="0"/>
              </a:rPr>
              <a:t>Use a meme or emoji to describe your week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7074"/>
            <a:ext cx="12192000" cy="2097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pc="600" dirty="0">
                <a:solidFill>
                  <a:schemeClr val="bg1"/>
                </a:solidFill>
                <a:latin typeface="Abadi" panose="020B0604020104020204" pitchFamily="34" charset="0"/>
              </a:rPr>
              <a:t>P R A C T I C E</a:t>
            </a:r>
            <a:b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NZ" sz="4000" spc="300" dirty="0">
                <a:solidFill>
                  <a:schemeClr val="bg1"/>
                </a:solidFill>
                <a:latin typeface="Abadi" panose="020B0604020104020204" pitchFamily="34" charset="0"/>
              </a:rPr>
              <a:t>what you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09425-CF9D-45AF-A639-34551472748E}"/>
              </a:ext>
            </a:extLst>
          </p:cNvPr>
          <p:cNvSpPr/>
          <p:nvPr/>
        </p:nvSpPr>
        <p:spPr>
          <a:xfrm>
            <a:off x="4357383" y="3844192"/>
            <a:ext cx="3477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9600" spc="600" dirty="0">
                <a:solidFill>
                  <a:schemeClr val="bg1"/>
                </a:solidFill>
                <a:latin typeface="Belove" pitchFamily="50" charset="0"/>
              </a:rPr>
              <a:t>Preach</a:t>
            </a:r>
            <a:endParaRPr lang="en-NZ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5C1A73-0109-4ADD-92B8-9AFA8EF1CE85}"/>
              </a:ext>
            </a:extLst>
          </p:cNvPr>
          <p:cNvSpPr txBox="1">
            <a:spLocks/>
          </p:cNvSpPr>
          <p:nvPr/>
        </p:nvSpPr>
        <p:spPr>
          <a:xfrm>
            <a:off x="0" y="3844192"/>
            <a:ext cx="12192000" cy="2097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NZ" sz="2400" spc="300" dirty="0">
                <a:solidFill>
                  <a:schemeClr val="bg1"/>
                </a:solidFill>
                <a:latin typeface="Abadi" panose="020B0604020104020204" pitchFamily="34" charset="0"/>
              </a:rPr>
              <a:t>- Matthew 21.28-32 -</a:t>
            </a:r>
            <a:r>
              <a:rPr lang="en-NZ" sz="4000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7074"/>
            <a:ext cx="12192000" cy="2097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Context</a:t>
            </a:r>
            <a:endParaRPr lang="en-NZ" sz="66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essianic Triumphal Entry? | A Palm Sunday Reflection">
            <a:extLst>
              <a:ext uri="{FF2B5EF4-FFF2-40B4-BE49-F238E27FC236}">
                <a16:creationId xmlns:a16="http://schemas.microsoft.com/office/drawing/2014/main" id="{AB0B6752-5EC4-4660-96C7-DC4E1555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 Driving the Money Changers from the Temple, Washington version, by El Greco">
            <a:extLst>
              <a:ext uri="{FF2B5EF4-FFF2-40B4-BE49-F238E27FC236}">
                <a16:creationId xmlns:a16="http://schemas.microsoft.com/office/drawing/2014/main" id="{0CFB1C82-3E9D-4A16-8472-6EE83314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0"/>
            <a:ext cx="882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5A7DD-3942-4895-BA10-D7A1CE4A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7074"/>
            <a:ext cx="12192000" cy="2097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Thoughts?</a:t>
            </a:r>
            <a:endParaRPr lang="en-NZ" sz="66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CE2B22-84E3-44DF-8153-9B4A5ABE8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9B228-1F66-41C0-9EF9-90DCEAA5F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9F4C1-B93E-450E-B9E2-790C8C16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0A8DBB-F6E3-4043-AC7F-7E46B539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40461"/>
            <a:ext cx="12192000" cy="9770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Z" sz="5400" dirty="0">
                <a:solidFill>
                  <a:schemeClr val="bg1"/>
                </a:solidFill>
                <a:latin typeface="Abadi" panose="020B0604020104020204" pitchFamily="34" charset="0"/>
              </a:rPr>
              <a:t>Leaving your pride behind</a:t>
            </a:r>
            <a:endParaRPr lang="en-NZ" sz="4400" i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FC8A2A-D833-441F-9D06-324050BFA350}"/>
              </a:ext>
            </a:extLst>
          </p:cNvPr>
          <p:cNvSpPr txBox="1">
            <a:spLocks/>
          </p:cNvSpPr>
          <p:nvPr/>
        </p:nvSpPr>
        <p:spPr>
          <a:xfrm>
            <a:off x="0" y="2045523"/>
            <a:ext cx="12192000" cy="97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pc="600" dirty="0">
                <a:solidFill>
                  <a:schemeClr val="bg1"/>
                </a:solidFill>
                <a:latin typeface="Abadi" panose="020B0604020104020204" pitchFamily="34" charset="0"/>
              </a:rPr>
              <a:t>P R A C T I C E</a:t>
            </a:r>
            <a:r>
              <a:rPr lang="en-NZ" spc="3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endParaRPr lang="en-NZ" sz="4400" i="1" spc="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98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Abadi</vt:lpstr>
      <vt:lpstr>Arial</vt:lpstr>
      <vt:lpstr>Belove</vt:lpstr>
      <vt:lpstr>Calibri</vt:lpstr>
      <vt:lpstr>Calibri Light</vt:lpstr>
      <vt:lpstr>Office Theme</vt:lpstr>
      <vt:lpstr>PowerPoint Presentation</vt:lpstr>
      <vt:lpstr>Use a meme or emoji to describe your week </vt:lpstr>
      <vt:lpstr>P R A C T I C E  what you </vt:lpstr>
      <vt:lpstr>Context</vt:lpstr>
      <vt:lpstr>PowerPoint Presentation</vt:lpstr>
      <vt:lpstr>PowerPoint Presentation</vt:lpstr>
      <vt:lpstr>Thoughts?</vt:lpstr>
      <vt:lpstr>PowerPoint Presentation</vt:lpstr>
      <vt:lpstr>Leaving your pride behind</vt:lpstr>
      <vt:lpstr>Regular repentance (μετάνοια) </vt:lpstr>
      <vt:lpstr>Living like your actions are the only way that people can know Christ</vt:lpstr>
      <vt:lpstr>P R A C T I C E  what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Worship at Wesley Roskill</dc:title>
  <dc:creator>Michael Lemanu</dc:creator>
  <cp:lastModifiedBy>Michael Lemanu</cp:lastModifiedBy>
  <cp:revision>17</cp:revision>
  <dcterms:created xsi:type="dcterms:W3CDTF">2020-09-26T06:17:55Z</dcterms:created>
  <dcterms:modified xsi:type="dcterms:W3CDTF">2020-09-29T01:41:25Z</dcterms:modified>
</cp:coreProperties>
</file>